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921" r:id="rId1"/>
    <p:sldMasterId id="2147483855" r:id="rId2"/>
    <p:sldMasterId id="2147483910" r:id="rId3"/>
    <p:sldMasterId id="2147483648" r:id="rId4"/>
  </p:sldMasterIdLst>
  <p:notesMasterIdLst>
    <p:notesMasterId r:id="rId30"/>
  </p:notesMasterIdLst>
  <p:sldIdLst>
    <p:sldId id="259" r:id="rId5"/>
    <p:sldId id="261" r:id="rId6"/>
    <p:sldId id="265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60" r:id="rId29"/>
  </p:sldIdLst>
  <p:sldSz cx="26041350" cy="14630400"/>
  <p:notesSz cx="6858000" cy="9144000"/>
  <p:embeddedFontLst>
    <p:embeddedFont>
      <p:font typeface="Arial Nova Light" panose="020B0304020202020204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orbel" panose="020B0503020204020204" pitchFamily="34" charset="0"/>
      <p:regular r:id="rId38"/>
      <p:bold r:id="rId39"/>
      <p:italic r:id="rId40"/>
      <p:boldItalic r:id="rId41"/>
    </p:embeddedFont>
    <p:embeddedFont>
      <p:font typeface="Source Sans Pro" panose="020B050303040302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98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98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98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98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98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98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98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98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98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608" userDrawn="1">
          <p15:clr>
            <a:srgbClr val="A4A3A4"/>
          </p15:clr>
        </p15:guide>
        <p15:guide id="2" pos="82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7" d="100"/>
          <a:sy n="37" d="100"/>
        </p:scale>
        <p:origin x="36" y="147"/>
      </p:cViewPr>
      <p:guideLst>
        <p:guide orient="horz" pos="4608"/>
        <p:guide pos="82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98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98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98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98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98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98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98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98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398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8415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04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56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5639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22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03903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2199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556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3550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0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01040" y="4383592"/>
            <a:ext cx="5608320" cy="4152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Charged</a:t>
            </a:r>
            <a:r>
              <a:rPr lang="en-US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“Staff Wellness” at Sharp HospiceCare in San Diego, the SCC team has been actively engaging in M-F huddles with reflections, reassurance, calming/supportive presence.</a:t>
            </a:r>
          </a:p>
          <a:p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Flexible staffing</a:t>
            </a:r>
            <a:r>
              <a:rPr lang="en-US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decreased in-person visits.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3970938" y="8765581"/>
            <a:ext cx="3037840" cy="461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8305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0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01040" y="4383592"/>
            <a:ext cx="5608320" cy="4152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Special events for</a:t>
            </a:r>
            <a:r>
              <a:rPr lang="en-US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staff support have been engaged in: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Zoom at Noon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 Hand Blessing and Resilience Webinar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Staff Respite and Check-In calls</a:t>
            </a:r>
          </a:p>
          <a:p>
            <a:endParaRPr lang="en-US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Attendance is always optional.  Feedback has been extremely positive.</a:t>
            </a:r>
          </a:p>
          <a:p>
            <a:r>
              <a:rPr lang="en-US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Message sent:  “We care about you during this challenging time.”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3970938" y="8765581"/>
            <a:ext cx="3037840" cy="461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2108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0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01040" y="4383592"/>
            <a:ext cx="5608320" cy="4152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Safety precautions – 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Easy pick up/drop off at office with no building entrance or contact required.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completing the cards: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wash your hands thoroughly and carefully before handling cards and seeds.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a wet sponge to moisten the envelop flap.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Feel free to add a brief personal signature or note, and insert the packet of seeds.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Accurately address w/ name and address on front.</a:t>
            </a:r>
          </a:p>
          <a:p>
            <a:b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Hand written notes to patients</a:t>
            </a:r>
            <a:r>
              <a:rPr lang="en-US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family members, with a package of seeds shared, and an inspirational message on the back side.</a:t>
            </a:r>
          </a:p>
          <a:p>
            <a:r>
              <a:rPr lang="en-US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new season is coming.</a:t>
            </a:r>
          </a:p>
          <a:p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“We</a:t>
            </a:r>
            <a:r>
              <a:rPr lang="en-US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’ve planted our seeds and can’t wait for the new season to arrive”  Many heartfelt expressions </a:t>
            </a:r>
            <a:r>
              <a:rPr lang="en-US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thanks.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3970938" y="8765581"/>
            <a:ext cx="3037840" cy="461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6651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95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78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jpg"/><Relationship Id="rId4" Type="http://schemas.openxmlformats.org/officeDocument/2006/relationships/image" Target="../media/image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g"/><Relationship Id="rId4" Type="http://schemas.openxmlformats.org/officeDocument/2006/relationships/image" Target="../media/image4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jpg"/><Relationship Id="rId4" Type="http://schemas.openxmlformats.org/officeDocument/2006/relationships/image" Target="../media/image4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87718" y="2117902"/>
            <a:ext cx="24265959" cy="58385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87696" y="8061511"/>
            <a:ext cx="24265959" cy="22545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24128854" y="13264262"/>
            <a:ext cx="1562652" cy="11195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24128854" y="13264262"/>
            <a:ext cx="1562652" cy="11195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Cover- Singl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26041350" cy="14630400"/>
          </a:xfrm>
          <a:prstGeom prst="rect">
            <a:avLst/>
          </a:prstGeom>
          <a:solidFill>
            <a:srgbClr val="9961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 dirty="0">
              <a:solidFill>
                <a:srgbClr val="8B5870"/>
              </a:solidFill>
            </a:endParaRPr>
          </a:p>
        </p:txBody>
      </p:sp>
      <p:pic>
        <p:nvPicPr>
          <p:cNvPr id="4" name="Picture 3" descr="BarSharp.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  <p:sp>
        <p:nvSpPr>
          <p:cNvPr id="14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591658" y="6973240"/>
            <a:ext cx="19146723" cy="13320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533788" y="5093548"/>
            <a:ext cx="19146723" cy="13320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7111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(Single Line)</a:t>
            </a:r>
          </a:p>
        </p:txBody>
      </p:sp>
    </p:spTree>
    <p:extLst>
      <p:ext uri="{BB962C8B-B14F-4D97-AF65-F5344CB8AC3E}">
        <p14:creationId xmlns:p14="http://schemas.microsoft.com/office/powerpoint/2010/main" val="13794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Cover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26041350" cy="14630400"/>
          </a:xfrm>
          <a:prstGeom prst="rect">
            <a:avLst/>
          </a:prstGeom>
          <a:solidFill>
            <a:srgbClr val="9961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 dirty="0">
              <a:solidFill>
                <a:srgbClr val="8B5870"/>
              </a:solidFill>
            </a:endParaRPr>
          </a:p>
        </p:txBody>
      </p:sp>
      <p:pic>
        <p:nvPicPr>
          <p:cNvPr id="4" name="Picture 3" descr="BarSharp.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  <p:sp>
        <p:nvSpPr>
          <p:cNvPr id="14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591658" y="6973240"/>
            <a:ext cx="19146723" cy="13320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533788" y="3676113"/>
            <a:ext cx="19146723" cy="13320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7111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(2 Lines)</a:t>
            </a:r>
          </a:p>
        </p:txBody>
      </p:sp>
    </p:spTree>
    <p:extLst>
      <p:ext uri="{BB962C8B-B14F-4D97-AF65-F5344CB8AC3E}">
        <p14:creationId xmlns:p14="http://schemas.microsoft.com/office/powerpoint/2010/main" val="4218749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urple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2078"/>
            <a:ext cx="23437215" cy="2438400"/>
          </a:xfrm>
          <a:prstGeom prst="rect">
            <a:avLst/>
          </a:prstGeom>
        </p:spPr>
        <p:txBody>
          <a:bodyPr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_FootersNO_BkgrndWideScreen_NewPurp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16953"/>
            <a:ext cx="26041350" cy="1842347"/>
          </a:xfrm>
          <a:prstGeom prst="rect">
            <a:avLst/>
          </a:prstGeom>
        </p:spPr>
      </p:pic>
      <p:pic>
        <p:nvPicPr>
          <p:cNvPr id="4" name="Picture 3" descr="BarSharp.w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63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All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3204"/>
            <a:ext cx="23437215" cy="2438400"/>
          </a:xfrm>
          <a:prstGeom prst="rect">
            <a:avLst/>
          </a:prstGeom>
        </p:spPr>
        <p:txBody>
          <a:bodyPr vert="horz"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_FootersNO_BkgrndWideScreen_NewPurp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16953"/>
            <a:ext cx="26041350" cy="1842347"/>
          </a:xfrm>
          <a:prstGeom prst="rect">
            <a:avLst/>
          </a:prstGeom>
        </p:spPr>
      </p:pic>
      <p:pic>
        <p:nvPicPr>
          <p:cNvPr id="5" name="Picture 4" descr="BarSharp.w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  <p:sp>
        <p:nvSpPr>
          <p:cNvPr id="9" name="Content Placeholder 5"/>
          <p:cNvSpPr>
            <a:spLocks noGrp="1"/>
          </p:cNvSpPr>
          <p:nvPr>
            <p:ph sz="quarter" idx="11"/>
          </p:nvPr>
        </p:nvSpPr>
        <p:spPr>
          <a:xfrm>
            <a:off x="1302068" y="4262686"/>
            <a:ext cx="23437215" cy="6913317"/>
          </a:xfrm>
          <a:prstGeom prst="rect">
            <a:avLst/>
          </a:prstGeom>
        </p:spPr>
        <p:txBody>
          <a:bodyPr vert="horz"/>
          <a:lstStyle>
            <a:lvl1pPr>
              <a:defRPr sz="455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2950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Bullet 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3204"/>
            <a:ext cx="23437215" cy="2438400"/>
          </a:xfrm>
          <a:prstGeom prst="rect">
            <a:avLst/>
          </a:prstGeom>
        </p:spPr>
        <p:txBody>
          <a:bodyPr vert="horz"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_FootersNO_BkgrndWideScreen_NewPurp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16953"/>
            <a:ext cx="26041350" cy="1842347"/>
          </a:xfrm>
          <a:prstGeom prst="rect">
            <a:avLst/>
          </a:prstGeom>
        </p:spPr>
      </p:pic>
      <p:pic>
        <p:nvPicPr>
          <p:cNvPr id="5" name="Picture 4" descr="BarSharp.w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302068" y="4262686"/>
            <a:ext cx="23437215" cy="69133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1856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3204"/>
            <a:ext cx="23437215" cy="2438400"/>
          </a:xfrm>
          <a:prstGeom prst="rect">
            <a:avLst/>
          </a:prstGeom>
        </p:spPr>
        <p:txBody>
          <a:bodyPr vert="horz"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_FootersNO_BkgrndWideScreen_NewPurp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16953"/>
            <a:ext cx="26041350" cy="1842347"/>
          </a:xfrm>
          <a:prstGeom prst="rect">
            <a:avLst/>
          </a:prstGeom>
        </p:spPr>
      </p:pic>
      <p:pic>
        <p:nvPicPr>
          <p:cNvPr id="5" name="Picture 4" descr="BarSharp.w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302068" y="4262686"/>
            <a:ext cx="13541502" cy="69133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6984747" y="1213207"/>
            <a:ext cx="7754535" cy="9962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>
                <a:solidFill>
                  <a:srgbClr val="634B39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336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3204"/>
            <a:ext cx="23437215" cy="2438400"/>
          </a:xfrm>
          <a:prstGeom prst="rect">
            <a:avLst/>
          </a:prstGeom>
        </p:spPr>
        <p:txBody>
          <a:bodyPr vert="horz"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_FootersNO_BkgrndWideScreen_NewPurp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16953"/>
            <a:ext cx="26041350" cy="1842347"/>
          </a:xfrm>
          <a:prstGeom prst="rect">
            <a:avLst/>
          </a:prstGeom>
        </p:spPr>
      </p:pic>
      <p:pic>
        <p:nvPicPr>
          <p:cNvPr id="5" name="Picture 4" descr="BarSharp.w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302068" y="4262686"/>
            <a:ext cx="11747542" cy="69133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5075048" y="4262684"/>
            <a:ext cx="9664234" cy="691332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>
                <a:solidFill>
                  <a:srgbClr val="634B39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378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3205"/>
            <a:ext cx="23437215" cy="1503354"/>
          </a:xfrm>
          <a:prstGeom prst="rect">
            <a:avLst/>
          </a:prstGeom>
        </p:spPr>
        <p:txBody>
          <a:bodyPr vert="horz"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5439749" y="4622999"/>
            <a:ext cx="15161853" cy="469558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455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Click to add quote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14163" y="4622999"/>
            <a:ext cx="1558690" cy="46955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814414" y="4622999"/>
            <a:ext cx="1558690" cy="4695586"/>
          </a:xfrm>
          <a:prstGeom prst="rect">
            <a:avLst/>
          </a:prstGeom>
        </p:spPr>
      </p:pic>
      <p:sp>
        <p:nvSpPr>
          <p:cNvPr id="10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8854059" y="9986317"/>
            <a:ext cx="11747542" cy="85101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3982" b="1" i="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16" name="Picture 15" descr="_FootersNO_BkgrndWideScreen_NewPurpl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16953"/>
            <a:ext cx="26041350" cy="1842347"/>
          </a:xfrm>
          <a:prstGeom prst="rect">
            <a:avLst/>
          </a:prstGeom>
        </p:spPr>
      </p:pic>
      <p:pic>
        <p:nvPicPr>
          <p:cNvPr id="17" name="Picture 16" descr="BarSharp.w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45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rple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FootersNO_BkgrndWideScreen_NewPurp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16953"/>
            <a:ext cx="26041350" cy="1842347"/>
          </a:xfrm>
          <a:prstGeom prst="rect">
            <a:avLst/>
          </a:prstGeom>
        </p:spPr>
      </p:pic>
      <p:pic>
        <p:nvPicPr>
          <p:cNvPr id="3" name="Picture 2" descr="BarSharp.w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53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87696" y="1265849"/>
            <a:ext cx="24265959" cy="16290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887696" y="3278151"/>
            <a:ext cx="24265959" cy="97177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24128854" y="13264262"/>
            <a:ext cx="1562652" cy="11195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3205"/>
            <a:ext cx="23437215" cy="1618953"/>
          </a:xfrm>
          <a:prstGeom prst="rect">
            <a:avLst/>
          </a:prstGeom>
        </p:spPr>
        <p:txBody>
          <a:bodyPr vert="horz"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307794" y="3655794"/>
            <a:ext cx="13425763" cy="827972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>
                <a:solidFill>
                  <a:srgbClr val="634B3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6307794" y="12238965"/>
            <a:ext cx="13425763" cy="114153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455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317091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Cover- Singl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26041350" cy="14630400"/>
          </a:xfrm>
          <a:prstGeom prst="rect">
            <a:avLst/>
          </a:prstGeom>
          <a:solidFill>
            <a:srgbClr val="96A5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 dirty="0">
              <a:solidFill>
                <a:srgbClr val="B5CB51"/>
              </a:solidFill>
            </a:endParaRPr>
          </a:p>
        </p:txBody>
      </p:sp>
      <p:pic>
        <p:nvPicPr>
          <p:cNvPr id="7" name="Picture 6" descr="BarSharp.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  <p:sp>
        <p:nvSpPr>
          <p:cNvPr id="14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591658" y="6973240"/>
            <a:ext cx="19146723" cy="13320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533788" y="5093548"/>
            <a:ext cx="19146723" cy="13320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7111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(Single Line)</a:t>
            </a:r>
          </a:p>
        </p:txBody>
      </p:sp>
    </p:spTree>
    <p:extLst>
      <p:ext uri="{BB962C8B-B14F-4D97-AF65-F5344CB8AC3E}">
        <p14:creationId xmlns:p14="http://schemas.microsoft.com/office/powerpoint/2010/main" val="3943097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Cover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26041350" cy="14630400"/>
          </a:xfrm>
          <a:prstGeom prst="rect">
            <a:avLst/>
          </a:prstGeom>
          <a:solidFill>
            <a:srgbClr val="96A5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 dirty="0">
              <a:solidFill>
                <a:srgbClr val="B5CB51"/>
              </a:solidFill>
            </a:endParaRPr>
          </a:p>
        </p:txBody>
      </p:sp>
      <p:pic>
        <p:nvPicPr>
          <p:cNvPr id="7" name="Picture 6" descr="BarSharp.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  <p:sp>
        <p:nvSpPr>
          <p:cNvPr id="14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591658" y="6973240"/>
            <a:ext cx="19146723" cy="13320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533788" y="3676113"/>
            <a:ext cx="19146723" cy="13320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7111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(2 Lines)</a:t>
            </a:r>
          </a:p>
        </p:txBody>
      </p:sp>
    </p:spTree>
    <p:extLst>
      <p:ext uri="{BB962C8B-B14F-4D97-AF65-F5344CB8AC3E}">
        <p14:creationId xmlns:p14="http://schemas.microsoft.com/office/powerpoint/2010/main" val="3730039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een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2078"/>
            <a:ext cx="23437215" cy="2438400"/>
          </a:xfrm>
          <a:prstGeom prst="rect">
            <a:avLst/>
          </a:prstGeom>
        </p:spPr>
        <p:txBody>
          <a:bodyPr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12816953"/>
            <a:ext cx="26041350" cy="1842347"/>
            <a:chOff x="0" y="4505960"/>
            <a:chExt cx="9144000" cy="647700"/>
          </a:xfrm>
        </p:grpSpPr>
        <p:pic>
          <p:nvPicPr>
            <p:cNvPr id="7" name="Picture 6" descr="_FootersNO_BkgrndWideScreen_NewGreen.jp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5960"/>
              <a:ext cx="9144000" cy="647700"/>
            </a:xfrm>
            <a:prstGeom prst="rect">
              <a:avLst/>
            </a:prstGeom>
          </p:spPr>
        </p:pic>
        <p:pic>
          <p:nvPicPr>
            <p:cNvPr id="8" name="Picture 7" descr="BarSharp.w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7216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All 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3204"/>
            <a:ext cx="23437215" cy="2438400"/>
          </a:xfrm>
          <a:prstGeom prst="rect">
            <a:avLst/>
          </a:prstGeom>
        </p:spPr>
        <p:txBody>
          <a:bodyPr vert="horz"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12816953"/>
            <a:ext cx="26041350" cy="1842347"/>
            <a:chOff x="0" y="4505960"/>
            <a:chExt cx="9144000" cy="647700"/>
          </a:xfrm>
        </p:grpSpPr>
        <p:pic>
          <p:nvPicPr>
            <p:cNvPr id="7" name="Picture 6" descr="_FootersNO_BkgrndWideScreen_NewGreen.jp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5960"/>
              <a:ext cx="9144000" cy="647700"/>
            </a:xfrm>
            <a:prstGeom prst="rect">
              <a:avLst/>
            </a:prstGeom>
          </p:spPr>
        </p:pic>
        <p:pic>
          <p:nvPicPr>
            <p:cNvPr id="9" name="Picture 8" descr="BarSharp.w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  <p:sp>
        <p:nvSpPr>
          <p:cNvPr id="10" name="Content Placeholder 5"/>
          <p:cNvSpPr>
            <a:spLocks noGrp="1"/>
          </p:cNvSpPr>
          <p:nvPr>
            <p:ph sz="quarter" idx="11"/>
          </p:nvPr>
        </p:nvSpPr>
        <p:spPr>
          <a:xfrm>
            <a:off x="1302068" y="4262686"/>
            <a:ext cx="23437215" cy="69133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8908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3204"/>
            <a:ext cx="23437215" cy="2438400"/>
          </a:xfrm>
          <a:prstGeom prst="rect">
            <a:avLst/>
          </a:prstGeom>
        </p:spPr>
        <p:txBody>
          <a:bodyPr vert="horz"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BarSharp.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0" y="12816953"/>
            <a:ext cx="26041350" cy="1842347"/>
            <a:chOff x="0" y="4505960"/>
            <a:chExt cx="9144000" cy="647700"/>
          </a:xfrm>
        </p:grpSpPr>
        <p:pic>
          <p:nvPicPr>
            <p:cNvPr id="7" name="Picture 6" descr="_FootersNO_BkgrndWideScreen_NewGreen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5960"/>
              <a:ext cx="9144000" cy="647700"/>
            </a:xfrm>
            <a:prstGeom prst="rect">
              <a:avLst/>
            </a:prstGeom>
          </p:spPr>
        </p:pic>
        <p:pic>
          <p:nvPicPr>
            <p:cNvPr id="8" name="Picture 7" descr="BarSharp.w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  <p:sp>
        <p:nvSpPr>
          <p:cNvPr id="10" name="Content Placeholder 5"/>
          <p:cNvSpPr>
            <a:spLocks noGrp="1"/>
          </p:cNvSpPr>
          <p:nvPr>
            <p:ph sz="quarter" idx="11"/>
          </p:nvPr>
        </p:nvSpPr>
        <p:spPr>
          <a:xfrm>
            <a:off x="1302068" y="4262686"/>
            <a:ext cx="23437215" cy="6913317"/>
          </a:xfrm>
          <a:prstGeom prst="rect">
            <a:avLst/>
          </a:prstGeom>
        </p:spPr>
        <p:txBody>
          <a:bodyPr vert="horz"/>
          <a:lstStyle>
            <a:lvl1pPr>
              <a:defRPr sz="455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5203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3204"/>
            <a:ext cx="23437215" cy="2438400"/>
          </a:xfrm>
          <a:prstGeom prst="rect">
            <a:avLst/>
          </a:prstGeom>
        </p:spPr>
        <p:txBody>
          <a:bodyPr vert="horz"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302068" y="4262686"/>
            <a:ext cx="13541502" cy="69133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6984747" y="1213207"/>
            <a:ext cx="7754535" cy="9962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>
                <a:solidFill>
                  <a:srgbClr val="634B39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12816953"/>
            <a:ext cx="26041350" cy="1842347"/>
            <a:chOff x="0" y="4505960"/>
            <a:chExt cx="9144000" cy="647700"/>
          </a:xfrm>
        </p:grpSpPr>
        <p:pic>
          <p:nvPicPr>
            <p:cNvPr id="10" name="Picture 9" descr="_FootersNO_BkgrndWideScreen_NewGreen.jp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5960"/>
              <a:ext cx="9144000" cy="647700"/>
            </a:xfrm>
            <a:prstGeom prst="rect">
              <a:avLst/>
            </a:prstGeom>
          </p:spPr>
        </p:pic>
        <p:pic>
          <p:nvPicPr>
            <p:cNvPr id="11" name="Picture 10" descr="BarSharp.w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2272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3204"/>
            <a:ext cx="23437215" cy="2438400"/>
          </a:xfrm>
          <a:prstGeom prst="rect">
            <a:avLst/>
          </a:prstGeom>
        </p:spPr>
        <p:txBody>
          <a:bodyPr vert="horz"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BarSharp.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302068" y="4262686"/>
            <a:ext cx="11747542" cy="69133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5075048" y="4262684"/>
            <a:ext cx="9664234" cy="691332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>
                <a:solidFill>
                  <a:srgbClr val="634B39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12816953"/>
            <a:ext cx="26041350" cy="1842347"/>
            <a:chOff x="0" y="4505960"/>
            <a:chExt cx="9144000" cy="647700"/>
          </a:xfrm>
        </p:grpSpPr>
        <p:pic>
          <p:nvPicPr>
            <p:cNvPr id="9" name="Picture 8" descr="_FootersNO_BkgrndWideScreen_NewGreen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5960"/>
              <a:ext cx="9144000" cy="647700"/>
            </a:xfrm>
            <a:prstGeom prst="rect">
              <a:avLst/>
            </a:prstGeom>
          </p:spPr>
        </p:pic>
        <p:pic>
          <p:nvPicPr>
            <p:cNvPr id="10" name="Picture 9" descr="BarSharp.w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9918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3205"/>
            <a:ext cx="23437215" cy="1503354"/>
          </a:xfrm>
          <a:prstGeom prst="rect">
            <a:avLst/>
          </a:prstGeom>
        </p:spPr>
        <p:txBody>
          <a:bodyPr vert="horz"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BarSharp.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5439749" y="4622999"/>
            <a:ext cx="15161853" cy="469558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455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Click to add quote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14163" y="4622999"/>
            <a:ext cx="1558690" cy="46955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814414" y="4622999"/>
            <a:ext cx="1558690" cy="4695586"/>
          </a:xfrm>
          <a:prstGeom prst="rect">
            <a:avLst/>
          </a:prstGeom>
        </p:spPr>
      </p:pic>
      <p:sp>
        <p:nvSpPr>
          <p:cNvPr id="10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8854059" y="9986317"/>
            <a:ext cx="11747542" cy="85101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3982" b="1" i="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Author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12816953"/>
            <a:ext cx="26041350" cy="1842347"/>
            <a:chOff x="0" y="4505960"/>
            <a:chExt cx="9144000" cy="647700"/>
          </a:xfrm>
        </p:grpSpPr>
        <p:pic>
          <p:nvPicPr>
            <p:cNvPr id="12" name="Picture 11" descr="_FootersNO_BkgrndWideScreen_NewGreen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5960"/>
              <a:ext cx="9144000" cy="647700"/>
            </a:xfrm>
            <a:prstGeom prst="rect">
              <a:avLst/>
            </a:prstGeom>
          </p:spPr>
        </p:pic>
        <p:pic>
          <p:nvPicPr>
            <p:cNvPr id="13" name="Picture 12" descr="BarSharp.w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8402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een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12816953"/>
            <a:ext cx="26041350" cy="1842347"/>
            <a:chOff x="0" y="4505960"/>
            <a:chExt cx="9144000" cy="647700"/>
          </a:xfrm>
        </p:grpSpPr>
        <p:pic>
          <p:nvPicPr>
            <p:cNvPr id="5" name="Picture 4" descr="_FootersNO_BkgrndWideScreen_NewGreen.jp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5960"/>
              <a:ext cx="9144000" cy="647700"/>
            </a:xfrm>
            <a:prstGeom prst="rect">
              <a:avLst/>
            </a:prstGeom>
          </p:spPr>
        </p:pic>
        <p:pic>
          <p:nvPicPr>
            <p:cNvPr id="6" name="Picture 5" descr="BarSharp.w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1790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887696" y="1265849"/>
            <a:ext cx="24265959" cy="16290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887696" y="3278151"/>
            <a:ext cx="11391382" cy="97177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13762272" y="3278151"/>
            <a:ext cx="11391382" cy="97177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24128854" y="13264262"/>
            <a:ext cx="1562652" cy="11195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Cover- Singl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26041350" cy="14630400"/>
          </a:xfrm>
          <a:prstGeom prst="rect">
            <a:avLst/>
          </a:prstGeom>
          <a:solidFill>
            <a:srgbClr val="4096AF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 dirty="0">
              <a:solidFill>
                <a:srgbClr val="B5CB51"/>
              </a:solidFill>
            </a:endParaRPr>
          </a:p>
        </p:txBody>
      </p:sp>
      <p:pic>
        <p:nvPicPr>
          <p:cNvPr id="7" name="Picture 6" descr="BarSharp.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  <p:sp>
        <p:nvSpPr>
          <p:cNvPr id="14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591658" y="6973240"/>
            <a:ext cx="19146723" cy="13320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533788" y="5093548"/>
            <a:ext cx="19146723" cy="13320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7111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(Single Line)</a:t>
            </a:r>
          </a:p>
        </p:txBody>
      </p:sp>
    </p:spTree>
    <p:extLst>
      <p:ext uri="{BB962C8B-B14F-4D97-AF65-F5344CB8AC3E}">
        <p14:creationId xmlns:p14="http://schemas.microsoft.com/office/powerpoint/2010/main" val="3893499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Cover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26041350" cy="14630400"/>
          </a:xfrm>
          <a:prstGeom prst="rect">
            <a:avLst/>
          </a:prstGeom>
          <a:solidFill>
            <a:srgbClr val="4096AF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 dirty="0">
              <a:solidFill>
                <a:srgbClr val="B5CB51"/>
              </a:solidFill>
            </a:endParaRPr>
          </a:p>
        </p:txBody>
      </p:sp>
      <p:pic>
        <p:nvPicPr>
          <p:cNvPr id="7" name="Picture 6" descr="BarSharp.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  <p:sp>
        <p:nvSpPr>
          <p:cNvPr id="14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591658" y="6973240"/>
            <a:ext cx="19146723" cy="13320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533788" y="3676113"/>
            <a:ext cx="19146723" cy="13320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7111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(2 Lines)</a:t>
            </a:r>
          </a:p>
        </p:txBody>
      </p:sp>
    </p:spTree>
    <p:extLst>
      <p:ext uri="{BB962C8B-B14F-4D97-AF65-F5344CB8AC3E}">
        <p14:creationId xmlns:p14="http://schemas.microsoft.com/office/powerpoint/2010/main" val="2248171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ue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2078"/>
            <a:ext cx="23437215" cy="2438400"/>
          </a:xfrm>
          <a:prstGeom prst="rect">
            <a:avLst/>
          </a:prstGeom>
        </p:spPr>
        <p:txBody>
          <a:bodyPr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12816953"/>
            <a:ext cx="26041350" cy="1842347"/>
            <a:chOff x="0" y="4505960"/>
            <a:chExt cx="9144000" cy="647700"/>
          </a:xfrm>
        </p:grpSpPr>
        <p:pic>
          <p:nvPicPr>
            <p:cNvPr id="10" name="Picture 9" descr="_FootersNO_BkgrndWideScreen_NewBlue.jpg"/>
            <p:cNvPicPr>
              <a:picLocks noChangeAspect="1"/>
            </p:cNvPicPr>
            <p:nvPr/>
          </p:nvPicPr>
          <p:blipFill>
            <a:blip r:embed="rId2">
              <a:alphaModFix amt="9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5960"/>
              <a:ext cx="9144000" cy="647700"/>
            </a:xfrm>
            <a:prstGeom prst="rect">
              <a:avLst/>
            </a:prstGeom>
          </p:spPr>
        </p:pic>
        <p:pic>
          <p:nvPicPr>
            <p:cNvPr id="11" name="Picture 10" descr="BarSharp.w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74471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All 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3204"/>
            <a:ext cx="23437215" cy="2438400"/>
          </a:xfrm>
          <a:prstGeom prst="rect">
            <a:avLst/>
          </a:prstGeom>
        </p:spPr>
        <p:txBody>
          <a:bodyPr vert="horz"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12816953"/>
            <a:ext cx="26041350" cy="1842347"/>
            <a:chOff x="0" y="4505960"/>
            <a:chExt cx="9144000" cy="647700"/>
          </a:xfrm>
        </p:grpSpPr>
        <p:pic>
          <p:nvPicPr>
            <p:cNvPr id="11" name="Picture 10" descr="_FootersNO_BkgrndWideScreen_NewBlue.jpg"/>
            <p:cNvPicPr>
              <a:picLocks noChangeAspect="1"/>
            </p:cNvPicPr>
            <p:nvPr/>
          </p:nvPicPr>
          <p:blipFill>
            <a:blip r:embed="rId2">
              <a:alphaModFix amt="9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5960"/>
              <a:ext cx="9144000" cy="647700"/>
            </a:xfrm>
            <a:prstGeom prst="rect">
              <a:avLst/>
            </a:prstGeom>
          </p:spPr>
        </p:pic>
        <p:pic>
          <p:nvPicPr>
            <p:cNvPr id="12" name="Picture 11" descr="BarSharp.w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  <p:sp>
        <p:nvSpPr>
          <p:cNvPr id="9" name="Content Placeholder 5"/>
          <p:cNvSpPr>
            <a:spLocks noGrp="1"/>
          </p:cNvSpPr>
          <p:nvPr>
            <p:ph sz="quarter" idx="11"/>
          </p:nvPr>
        </p:nvSpPr>
        <p:spPr>
          <a:xfrm>
            <a:off x="1302068" y="4262686"/>
            <a:ext cx="23437215" cy="69133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60000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3204"/>
            <a:ext cx="23437215" cy="2438400"/>
          </a:xfrm>
          <a:prstGeom prst="rect">
            <a:avLst/>
          </a:prstGeom>
        </p:spPr>
        <p:txBody>
          <a:bodyPr vert="horz"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BarSharp.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0" y="12816953"/>
            <a:ext cx="26041350" cy="1842347"/>
            <a:chOff x="0" y="4505960"/>
            <a:chExt cx="9144000" cy="647700"/>
          </a:xfrm>
        </p:grpSpPr>
        <p:pic>
          <p:nvPicPr>
            <p:cNvPr id="11" name="Picture 10" descr="_FootersNO_BkgrndWideScreen_NewBlue.jpg"/>
            <p:cNvPicPr>
              <a:picLocks noChangeAspect="1"/>
            </p:cNvPicPr>
            <p:nvPr/>
          </p:nvPicPr>
          <p:blipFill>
            <a:blip r:embed="rId3">
              <a:alphaModFix amt="9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5960"/>
              <a:ext cx="9144000" cy="647700"/>
            </a:xfrm>
            <a:prstGeom prst="rect">
              <a:avLst/>
            </a:prstGeom>
          </p:spPr>
        </p:pic>
        <p:pic>
          <p:nvPicPr>
            <p:cNvPr id="12" name="Picture 11" descr="BarSharp.w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  <p:sp>
        <p:nvSpPr>
          <p:cNvPr id="8" name="Content Placeholder 5"/>
          <p:cNvSpPr>
            <a:spLocks noGrp="1"/>
          </p:cNvSpPr>
          <p:nvPr>
            <p:ph sz="quarter" idx="11"/>
          </p:nvPr>
        </p:nvSpPr>
        <p:spPr>
          <a:xfrm>
            <a:off x="1302068" y="4262686"/>
            <a:ext cx="23437215" cy="6913317"/>
          </a:xfrm>
          <a:prstGeom prst="rect">
            <a:avLst/>
          </a:prstGeom>
        </p:spPr>
        <p:txBody>
          <a:bodyPr vert="horz"/>
          <a:lstStyle>
            <a:lvl1pPr>
              <a:defRPr sz="455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29646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3204"/>
            <a:ext cx="23437215" cy="2438400"/>
          </a:xfrm>
          <a:prstGeom prst="rect">
            <a:avLst/>
          </a:prstGeom>
        </p:spPr>
        <p:txBody>
          <a:bodyPr vert="horz"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302068" y="4262686"/>
            <a:ext cx="13541502" cy="69133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6984747" y="1213207"/>
            <a:ext cx="7754535" cy="9962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>
                <a:solidFill>
                  <a:srgbClr val="634B39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12816953"/>
            <a:ext cx="26041350" cy="1842347"/>
            <a:chOff x="0" y="4505960"/>
            <a:chExt cx="9144000" cy="647700"/>
          </a:xfrm>
        </p:grpSpPr>
        <p:pic>
          <p:nvPicPr>
            <p:cNvPr id="12" name="Picture 11" descr="_FootersNO_BkgrndWideScreen_NewBlue.jpg"/>
            <p:cNvPicPr>
              <a:picLocks noChangeAspect="1"/>
            </p:cNvPicPr>
            <p:nvPr/>
          </p:nvPicPr>
          <p:blipFill>
            <a:blip r:embed="rId2">
              <a:alphaModFix amt="9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5960"/>
              <a:ext cx="9144000" cy="647700"/>
            </a:xfrm>
            <a:prstGeom prst="rect">
              <a:avLst/>
            </a:prstGeom>
          </p:spPr>
        </p:pic>
        <p:pic>
          <p:nvPicPr>
            <p:cNvPr id="13" name="Picture 12" descr="BarSharp.w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67666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3204"/>
            <a:ext cx="23437215" cy="2438400"/>
          </a:xfrm>
          <a:prstGeom prst="rect">
            <a:avLst/>
          </a:prstGeom>
        </p:spPr>
        <p:txBody>
          <a:bodyPr vert="horz"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BarSharp.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302068" y="4262686"/>
            <a:ext cx="11747542" cy="69133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5075048" y="4262684"/>
            <a:ext cx="9664234" cy="691332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>
                <a:solidFill>
                  <a:srgbClr val="634B39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12816953"/>
            <a:ext cx="26041350" cy="1842347"/>
            <a:chOff x="0" y="4505960"/>
            <a:chExt cx="9144000" cy="647700"/>
          </a:xfrm>
        </p:grpSpPr>
        <p:pic>
          <p:nvPicPr>
            <p:cNvPr id="12" name="Picture 11" descr="_FootersNO_BkgrndWideScreen_NewBlue.jpg"/>
            <p:cNvPicPr>
              <a:picLocks noChangeAspect="1"/>
            </p:cNvPicPr>
            <p:nvPr/>
          </p:nvPicPr>
          <p:blipFill>
            <a:blip r:embed="rId3">
              <a:alphaModFix amt="9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5960"/>
              <a:ext cx="9144000" cy="647700"/>
            </a:xfrm>
            <a:prstGeom prst="rect">
              <a:avLst/>
            </a:prstGeom>
          </p:spPr>
        </p:pic>
        <p:pic>
          <p:nvPicPr>
            <p:cNvPr id="13" name="Picture 12" descr="BarSharp.w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00920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3205"/>
            <a:ext cx="23437215" cy="1503354"/>
          </a:xfrm>
          <a:prstGeom prst="rect">
            <a:avLst/>
          </a:prstGeom>
        </p:spPr>
        <p:txBody>
          <a:bodyPr vert="horz"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BarSharp.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5439749" y="4622999"/>
            <a:ext cx="15161853" cy="469558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455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Click to add quote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14163" y="4622999"/>
            <a:ext cx="1558690" cy="46955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814414" y="4622999"/>
            <a:ext cx="1558690" cy="4695586"/>
          </a:xfrm>
          <a:prstGeom prst="rect">
            <a:avLst/>
          </a:prstGeom>
        </p:spPr>
      </p:pic>
      <p:sp>
        <p:nvSpPr>
          <p:cNvPr id="10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8854059" y="9986317"/>
            <a:ext cx="11747542" cy="85101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3982" b="1" i="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Author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12816953"/>
            <a:ext cx="26041350" cy="1842347"/>
            <a:chOff x="0" y="4505960"/>
            <a:chExt cx="9144000" cy="647700"/>
          </a:xfrm>
        </p:grpSpPr>
        <p:pic>
          <p:nvPicPr>
            <p:cNvPr id="15" name="Picture 14" descr="_FootersNO_BkgrndWideScreen_NewBlue.jpg"/>
            <p:cNvPicPr>
              <a:picLocks noChangeAspect="1"/>
            </p:cNvPicPr>
            <p:nvPr/>
          </p:nvPicPr>
          <p:blipFill>
            <a:blip r:embed="rId5">
              <a:alphaModFix amt="9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5960"/>
              <a:ext cx="9144000" cy="647700"/>
            </a:xfrm>
            <a:prstGeom prst="rect">
              <a:avLst/>
            </a:prstGeom>
          </p:spPr>
        </p:pic>
        <p:pic>
          <p:nvPicPr>
            <p:cNvPr id="16" name="Picture 15" descr="BarSharp.w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83538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12816953"/>
            <a:ext cx="26041350" cy="1842347"/>
            <a:chOff x="0" y="4505960"/>
            <a:chExt cx="9144000" cy="647700"/>
          </a:xfrm>
        </p:grpSpPr>
        <p:pic>
          <p:nvPicPr>
            <p:cNvPr id="8" name="Picture 7" descr="_FootersNO_BkgrndWideScreen_NewBlue.jpg"/>
            <p:cNvPicPr>
              <a:picLocks noChangeAspect="1"/>
            </p:cNvPicPr>
            <p:nvPr/>
          </p:nvPicPr>
          <p:blipFill>
            <a:blip r:embed="rId2">
              <a:alphaModFix amt="9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5960"/>
              <a:ext cx="9144000" cy="647700"/>
            </a:xfrm>
            <a:prstGeom prst="rect">
              <a:avLst/>
            </a:prstGeom>
          </p:spPr>
        </p:pic>
        <p:pic>
          <p:nvPicPr>
            <p:cNvPr id="9" name="Picture 8" descr="BarSharp.w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51306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Cover- Singl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26041350" cy="14630400"/>
          </a:xfrm>
          <a:prstGeom prst="rect">
            <a:avLst/>
          </a:prstGeom>
          <a:solidFill>
            <a:srgbClr val="D28C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 dirty="0">
              <a:solidFill>
                <a:srgbClr val="B5CB51"/>
              </a:solidFill>
            </a:endParaRPr>
          </a:p>
        </p:txBody>
      </p:sp>
      <p:pic>
        <p:nvPicPr>
          <p:cNvPr id="7" name="Picture 6" descr="BarSharp.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  <p:sp>
        <p:nvSpPr>
          <p:cNvPr id="14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591658" y="6973240"/>
            <a:ext cx="19146723" cy="13320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533788" y="5093548"/>
            <a:ext cx="19146723" cy="13320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7111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(Single Line)</a:t>
            </a:r>
          </a:p>
        </p:txBody>
      </p:sp>
    </p:spTree>
    <p:extLst>
      <p:ext uri="{BB962C8B-B14F-4D97-AF65-F5344CB8AC3E}">
        <p14:creationId xmlns:p14="http://schemas.microsoft.com/office/powerpoint/2010/main" val="236833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887696" y="1265849"/>
            <a:ext cx="24265959" cy="16290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24128854" y="13264262"/>
            <a:ext cx="1562652" cy="11195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Cover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26041350" cy="14630400"/>
          </a:xfrm>
          <a:prstGeom prst="rect">
            <a:avLst/>
          </a:prstGeom>
          <a:solidFill>
            <a:srgbClr val="D28C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 dirty="0">
              <a:solidFill>
                <a:srgbClr val="B5CB51"/>
              </a:solidFill>
            </a:endParaRPr>
          </a:p>
        </p:txBody>
      </p:sp>
      <p:pic>
        <p:nvPicPr>
          <p:cNvPr id="7" name="Picture 6" descr="BarSharp.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  <p:sp>
        <p:nvSpPr>
          <p:cNvPr id="14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591658" y="6973240"/>
            <a:ext cx="19146723" cy="13320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533788" y="3676113"/>
            <a:ext cx="19146723" cy="13320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7111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(2 Lines)</a:t>
            </a:r>
          </a:p>
        </p:txBody>
      </p:sp>
    </p:spTree>
    <p:extLst>
      <p:ext uri="{BB962C8B-B14F-4D97-AF65-F5344CB8AC3E}">
        <p14:creationId xmlns:p14="http://schemas.microsoft.com/office/powerpoint/2010/main" val="12416400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range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2078"/>
            <a:ext cx="23437215" cy="2438400"/>
          </a:xfrm>
          <a:prstGeom prst="rect">
            <a:avLst/>
          </a:prstGeom>
        </p:spPr>
        <p:txBody>
          <a:bodyPr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12816953"/>
            <a:ext cx="26041350" cy="1842347"/>
            <a:chOff x="0" y="4505960"/>
            <a:chExt cx="9144000" cy="647700"/>
          </a:xfrm>
        </p:grpSpPr>
        <p:pic>
          <p:nvPicPr>
            <p:cNvPr id="7" name="Picture 6" descr="_FootersNO_BkgrndWideScreen_NewOrange.jpg"/>
            <p:cNvPicPr>
              <a:picLocks noChangeAspect="1"/>
            </p:cNvPicPr>
            <p:nvPr/>
          </p:nvPicPr>
          <p:blipFill>
            <a:blip r:embed="rId2"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5960"/>
              <a:ext cx="9144000" cy="647700"/>
            </a:xfrm>
            <a:prstGeom prst="rect">
              <a:avLst/>
            </a:prstGeom>
          </p:spPr>
        </p:pic>
        <p:pic>
          <p:nvPicPr>
            <p:cNvPr id="8" name="Picture 7" descr="BarSharp.w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0751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All 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3204"/>
            <a:ext cx="23437215" cy="2438400"/>
          </a:xfrm>
          <a:prstGeom prst="rect">
            <a:avLst/>
          </a:prstGeom>
        </p:spPr>
        <p:txBody>
          <a:bodyPr vert="horz"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2816953"/>
            <a:ext cx="26041350" cy="1842347"/>
            <a:chOff x="0" y="4505960"/>
            <a:chExt cx="9144000" cy="647700"/>
          </a:xfrm>
        </p:grpSpPr>
        <p:pic>
          <p:nvPicPr>
            <p:cNvPr id="9" name="Picture 8" descr="_FootersNO_BkgrndWideScreen_NewOrange.jpg"/>
            <p:cNvPicPr>
              <a:picLocks noChangeAspect="1"/>
            </p:cNvPicPr>
            <p:nvPr/>
          </p:nvPicPr>
          <p:blipFill>
            <a:blip r:embed="rId2"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5960"/>
              <a:ext cx="9144000" cy="647700"/>
            </a:xfrm>
            <a:prstGeom prst="rect">
              <a:avLst/>
            </a:prstGeom>
          </p:spPr>
        </p:pic>
        <p:pic>
          <p:nvPicPr>
            <p:cNvPr id="13" name="Picture 12" descr="BarSharp.w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  <p:sp>
        <p:nvSpPr>
          <p:cNvPr id="11" name="Content Placeholder 5"/>
          <p:cNvSpPr>
            <a:spLocks noGrp="1"/>
          </p:cNvSpPr>
          <p:nvPr>
            <p:ph sz="quarter" idx="11"/>
          </p:nvPr>
        </p:nvSpPr>
        <p:spPr>
          <a:xfrm>
            <a:off x="1302068" y="4262686"/>
            <a:ext cx="23437215" cy="69133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1303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3204"/>
            <a:ext cx="23437215" cy="2438400"/>
          </a:xfrm>
          <a:prstGeom prst="rect">
            <a:avLst/>
          </a:prstGeom>
        </p:spPr>
        <p:txBody>
          <a:bodyPr vert="horz"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BarSharp.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0" y="12816953"/>
            <a:ext cx="26041350" cy="1842347"/>
            <a:chOff x="0" y="4505960"/>
            <a:chExt cx="9144000" cy="647700"/>
          </a:xfrm>
        </p:grpSpPr>
        <p:pic>
          <p:nvPicPr>
            <p:cNvPr id="13" name="Picture 12" descr="_FootersNO_BkgrndWideScreen_NewOrange.jpg"/>
            <p:cNvPicPr>
              <a:picLocks noChangeAspect="1"/>
            </p:cNvPicPr>
            <p:nvPr/>
          </p:nvPicPr>
          <p:blipFill>
            <a:blip r:embed="rId3"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5960"/>
              <a:ext cx="9144000" cy="647700"/>
            </a:xfrm>
            <a:prstGeom prst="rect">
              <a:avLst/>
            </a:prstGeom>
          </p:spPr>
        </p:pic>
        <p:pic>
          <p:nvPicPr>
            <p:cNvPr id="14" name="Picture 13" descr="BarSharp.w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  <p:sp>
        <p:nvSpPr>
          <p:cNvPr id="10" name="Content Placeholder 5"/>
          <p:cNvSpPr>
            <a:spLocks noGrp="1"/>
          </p:cNvSpPr>
          <p:nvPr>
            <p:ph sz="quarter" idx="11"/>
          </p:nvPr>
        </p:nvSpPr>
        <p:spPr>
          <a:xfrm>
            <a:off x="1302068" y="4262686"/>
            <a:ext cx="23437215" cy="6913317"/>
          </a:xfrm>
          <a:prstGeom prst="rect">
            <a:avLst/>
          </a:prstGeom>
        </p:spPr>
        <p:txBody>
          <a:bodyPr vert="horz"/>
          <a:lstStyle>
            <a:lvl1pPr>
              <a:defRPr sz="455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83449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3204"/>
            <a:ext cx="23437215" cy="2438400"/>
          </a:xfrm>
          <a:prstGeom prst="rect">
            <a:avLst/>
          </a:prstGeom>
        </p:spPr>
        <p:txBody>
          <a:bodyPr vert="horz"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302068" y="4262686"/>
            <a:ext cx="13541502" cy="69133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6984747" y="1213207"/>
            <a:ext cx="7754535" cy="9962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>
                <a:solidFill>
                  <a:srgbClr val="634B39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12816953"/>
            <a:ext cx="26041350" cy="1842347"/>
            <a:chOff x="0" y="4505960"/>
            <a:chExt cx="9144000" cy="647700"/>
          </a:xfrm>
        </p:grpSpPr>
        <p:pic>
          <p:nvPicPr>
            <p:cNvPr id="10" name="Picture 9" descr="_FootersNO_BkgrndWideScreen_NewOrange.jpg"/>
            <p:cNvPicPr>
              <a:picLocks noChangeAspect="1"/>
            </p:cNvPicPr>
            <p:nvPr/>
          </p:nvPicPr>
          <p:blipFill>
            <a:blip r:embed="rId2"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5960"/>
              <a:ext cx="9144000" cy="647700"/>
            </a:xfrm>
            <a:prstGeom prst="rect">
              <a:avLst/>
            </a:prstGeom>
          </p:spPr>
        </p:pic>
        <p:pic>
          <p:nvPicPr>
            <p:cNvPr id="11" name="Picture 10" descr="BarSharp.w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74884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3204"/>
            <a:ext cx="23437215" cy="2438400"/>
          </a:xfrm>
          <a:prstGeom prst="rect">
            <a:avLst/>
          </a:prstGeom>
        </p:spPr>
        <p:txBody>
          <a:bodyPr vert="horz"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BarSharp.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302068" y="4262686"/>
            <a:ext cx="11747542" cy="69133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5075048" y="4262684"/>
            <a:ext cx="9664234" cy="691332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>
                <a:solidFill>
                  <a:srgbClr val="634B39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12816953"/>
            <a:ext cx="26041350" cy="1842347"/>
            <a:chOff x="0" y="4505960"/>
            <a:chExt cx="9144000" cy="647700"/>
          </a:xfrm>
        </p:grpSpPr>
        <p:pic>
          <p:nvPicPr>
            <p:cNvPr id="10" name="Picture 9" descr="_FootersNO_BkgrndWideScreen_NewOrange.jpg"/>
            <p:cNvPicPr>
              <a:picLocks noChangeAspect="1"/>
            </p:cNvPicPr>
            <p:nvPr/>
          </p:nvPicPr>
          <p:blipFill>
            <a:blip r:embed="rId3"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5960"/>
              <a:ext cx="9144000" cy="647700"/>
            </a:xfrm>
            <a:prstGeom prst="rect">
              <a:avLst/>
            </a:prstGeom>
          </p:spPr>
        </p:pic>
        <p:pic>
          <p:nvPicPr>
            <p:cNvPr id="14" name="Picture 13" descr="BarSharp.w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50341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3205"/>
            <a:ext cx="23437215" cy="1503354"/>
          </a:xfrm>
          <a:prstGeom prst="rect">
            <a:avLst/>
          </a:prstGeom>
        </p:spPr>
        <p:txBody>
          <a:bodyPr vert="horz"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BarSharp.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5439749" y="4622999"/>
            <a:ext cx="15161853" cy="469558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455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Click to add quote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14163" y="4622999"/>
            <a:ext cx="1558690" cy="46955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814414" y="4622999"/>
            <a:ext cx="1558690" cy="4695586"/>
          </a:xfrm>
          <a:prstGeom prst="rect">
            <a:avLst/>
          </a:prstGeom>
        </p:spPr>
      </p:pic>
      <p:sp>
        <p:nvSpPr>
          <p:cNvPr id="10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8854059" y="9986317"/>
            <a:ext cx="11747542" cy="85101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3982" b="1" i="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Author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12816953"/>
            <a:ext cx="26041350" cy="1842347"/>
            <a:chOff x="0" y="4505960"/>
            <a:chExt cx="9144000" cy="647700"/>
          </a:xfrm>
        </p:grpSpPr>
        <p:pic>
          <p:nvPicPr>
            <p:cNvPr id="12" name="Picture 11" descr="_FootersNO_BkgrndWideScreen_NewOrange.jpg"/>
            <p:cNvPicPr>
              <a:picLocks noChangeAspect="1"/>
            </p:cNvPicPr>
            <p:nvPr/>
          </p:nvPicPr>
          <p:blipFill>
            <a:blip r:embed="rId5"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5960"/>
              <a:ext cx="9144000" cy="647700"/>
            </a:xfrm>
            <a:prstGeom prst="rect">
              <a:avLst/>
            </a:prstGeom>
          </p:spPr>
        </p:pic>
        <p:pic>
          <p:nvPicPr>
            <p:cNvPr id="13" name="Picture 12" descr="BarSharp.w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25658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range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12816953"/>
            <a:ext cx="26041350" cy="1842347"/>
            <a:chOff x="0" y="4505960"/>
            <a:chExt cx="9144000" cy="647700"/>
          </a:xfrm>
        </p:grpSpPr>
        <p:pic>
          <p:nvPicPr>
            <p:cNvPr id="6" name="Picture 5" descr="_FootersNO_BkgrndWideScreen_NewOrange.jpg"/>
            <p:cNvPicPr>
              <a:picLocks noChangeAspect="1"/>
            </p:cNvPicPr>
            <p:nvPr/>
          </p:nvPicPr>
          <p:blipFill>
            <a:blip r:embed="rId2"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5960"/>
              <a:ext cx="9144000" cy="647700"/>
            </a:xfrm>
            <a:prstGeom prst="rect">
              <a:avLst/>
            </a:prstGeom>
          </p:spPr>
        </p:pic>
        <p:pic>
          <p:nvPicPr>
            <p:cNvPr id="10" name="Picture 9" descr="BarSharp.w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33318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Cover- Singl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26041350" cy="14630400"/>
          </a:xfrm>
          <a:prstGeom prst="rect">
            <a:avLst/>
          </a:prstGeom>
          <a:solidFill>
            <a:srgbClr val="BEA64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 dirty="0">
              <a:solidFill>
                <a:srgbClr val="B5CB51"/>
              </a:solidFill>
            </a:endParaRPr>
          </a:p>
        </p:txBody>
      </p:sp>
      <p:pic>
        <p:nvPicPr>
          <p:cNvPr id="7" name="Picture 6" descr="BarSharp.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  <p:sp>
        <p:nvSpPr>
          <p:cNvPr id="14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591658" y="6973240"/>
            <a:ext cx="19146723" cy="13320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533788" y="5093548"/>
            <a:ext cx="19146723" cy="13320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7111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(Single Line)</a:t>
            </a:r>
          </a:p>
        </p:txBody>
      </p:sp>
    </p:spTree>
    <p:extLst>
      <p:ext uri="{BB962C8B-B14F-4D97-AF65-F5344CB8AC3E}">
        <p14:creationId xmlns:p14="http://schemas.microsoft.com/office/powerpoint/2010/main" val="11343653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Cover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26041350" cy="14630400"/>
          </a:xfrm>
          <a:prstGeom prst="rect">
            <a:avLst/>
          </a:prstGeom>
          <a:solidFill>
            <a:srgbClr val="BEA64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 dirty="0">
              <a:solidFill>
                <a:srgbClr val="B5CB51"/>
              </a:solidFill>
            </a:endParaRPr>
          </a:p>
        </p:txBody>
      </p:sp>
      <p:pic>
        <p:nvPicPr>
          <p:cNvPr id="7" name="Picture 6" descr="BarSharp.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  <p:sp>
        <p:nvSpPr>
          <p:cNvPr id="14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591658" y="6973240"/>
            <a:ext cx="19146723" cy="13320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533788" y="3676113"/>
            <a:ext cx="19146723" cy="13320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7111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(2 Lines)</a:t>
            </a:r>
          </a:p>
        </p:txBody>
      </p:sp>
    </p:spTree>
    <p:extLst>
      <p:ext uri="{BB962C8B-B14F-4D97-AF65-F5344CB8AC3E}">
        <p14:creationId xmlns:p14="http://schemas.microsoft.com/office/powerpoint/2010/main" val="1398248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887696" y="1580373"/>
            <a:ext cx="7996950" cy="21495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887696" y="3952640"/>
            <a:ext cx="7996950" cy="90436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24128854" y="13264262"/>
            <a:ext cx="1562652" cy="11195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ellow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2078"/>
            <a:ext cx="23437215" cy="2438400"/>
          </a:xfrm>
          <a:prstGeom prst="rect">
            <a:avLst/>
          </a:prstGeom>
        </p:spPr>
        <p:txBody>
          <a:bodyPr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12806579"/>
            <a:ext cx="26041350" cy="1842347"/>
            <a:chOff x="0" y="4502313"/>
            <a:chExt cx="9144000" cy="647700"/>
          </a:xfrm>
        </p:grpSpPr>
        <p:pic>
          <p:nvPicPr>
            <p:cNvPr id="10" name="Picture 9" descr="_FootersNO_BkgrndWideScreen_yellow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2313"/>
              <a:ext cx="9144000" cy="647700"/>
            </a:xfrm>
            <a:prstGeom prst="rect">
              <a:avLst/>
            </a:prstGeom>
          </p:spPr>
        </p:pic>
        <p:pic>
          <p:nvPicPr>
            <p:cNvPr id="11" name="Picture 10" descr="BarSharp.w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46342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All 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3204"/>
            <a:ext cx="23437215" cy="2438400"/>
          </a:xfrm>
          <a:prstGeom prst="rect">
            <a:avLst/>
          </a:prstGeom>
        </p:spPr>
        <p:txBody>
          <a:bodyPr vert="horz"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12806579"/>
            <a:ext cx="26041350" cy="1842347"/>
            <a:chOff x="0" y="4502313"/>
            <a:chExt cx="9144000" cy="647700"/>
          </a:xfrm>
        </p:grpSpPr>
        <p:pic>
          <p:nvPicPr>
            <p:cNvPr id="11" name="Picture 10" descr="_FootersNO_BkgrndWideScreen_yellow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2313"/>
              <a:ext cx="9144000" cy="647700"/>
            </a:xfrm>
            <a:prstGeom prst="rect">
              <a:avLst/>
            </a:prstGeom>
          </p:spPr>
        </p:pic>
        <p:pic>
          <p:nvPicPr>
            <p:cNvPr id="12" name="Picture 11" descr="BarSharp.w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  <p:sp>
        <p:nvSpPr>
          <p:cNvPr id="7" name="Content Placeholder 5"/>
          <p:cNvSpPr>
            <a:spLocks noGrp="1"/>
          </p:cNvSpPr>
          <p:nvPr>
            <p:ph sz="quarter" idx="11"/>
          </p:nvPr>
        </p:nvSpPr>
        <p:spPr>
          <a:xfrm>
            <a:off x="1302068" y="4262686"/>
            <a:ext cx="23437215" cy="69133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71224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3204"/>
            <a:ext cx="23437215" cy="2438400"/>
          </a:xfrm>
          <a:prstGeom prst="rect">
            <a:avLst/>
          </a:prstGeom>
        </p:spPr>
        <p:txBody>
          <a:bodyPr vert="horz"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BarSharp.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0" y="12806579"/>
            <a:ext cx="26041350" cy="1842347"/>
            <a:chOff x="0" y="4502313"/>
            <a:chExt cx="9144000" cy="647700"/>
          </a:xfrm>
        </p:grpSpPr>
        <p:pic>
          <p:nvPicPr>
            <p:cNvPr id="11" name="Picture 10" descr="_FootersNO_BkgrndWideScreen_yellow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2313"/>
              <a:ext cx="9144000" cy="647700"/>
            </a:xfrm>
            <a:prstGeom prst="rect">
              <a:avLst/>
            </a:prstGeom>
          </p:spPr>
        </p:pic>
        <p:pic>
          <p:nvPicPr>
            <p:cNvPr id="12" name="Picture 11" descr="BarSharp.w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  <p:sp>
        <p:nvSpPr>
          <p:cNvPr id="8" name="Content Placeholder 5"/>
          <p:cNvSpPr>
            <a:spLocks noGrp="1"/>
          </p:cNvSpPr>
          <p:nvPr>
            <p:ph sz="quarter" idx="11"/>
          </p:nvPr>
        </p:nvSpPr>
        <p:spPr>
          <a:xfrm>
            <a:off x="1302068" y="4262686"/>
            <a:ext cx="23437215" cy="6913317"/>
          </a:xfrm>
          <a:prstGeom prst="rect">
            <a:avLst/>
          </a:prstGeom>
        </p:spPr>
        <p:txBody>
          <a:bodyPr vert="horz"/>
          <a:lstStyle>
            <a:lvl1pPr>
              <a:defRPr sz="455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97709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3204"/>
            <a:ext cx="23437215" cy="2438400"/>
          </a:xfrm>
          <a:prstGeom prst="rect">
            <a:avLst/>
          </a:prstGeom>
        </p:spPr>
        <p:txBody>
          <a:bodyPr vert="horz"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302068" y="4262686"/>
            <a:ext cx="13541502" cy="69133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6984747" y="1213207"/>
            <a:ext cx="7754535" cy="9962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>
                <a:solidFill>
                  <a:srgbClr val="634B39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12806579"/>
            <a:ext cx="26041350" cy="1842347"/>
            <a:chOff x="0" y="4502313"/>
            <a:chExt cx="9144000" cy="647700"/>
          </a:xfrm>
        </p:grpSpPr>
        <p:pic>
          <p:nvPicPr>
            <p:cNvPr id="12" name="Picture 11" descr="_FootersNO_BkgrndWideScreen_yellow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2313"/>
              <a:ext cx="9144000" cy="647700"/>
            </a:xfrm>
            <a:prstGeom prst="rect">
              <a:avLst/>
            </a:prstGeom>
          </p:spPr>
        </p:pic>
        <p:pic>
          <p:nvPicPr>
            <p:cNvPr id="13" name="Picture 12" descr="BarSharp.w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00126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3204"/>
            <a:ext cx="23437215" cy="2438400"/>
          </a:xfrm>
          <a:prstGeom prst="rect">
            <a:avLst/>
          </a:prstGeom>
        </p:spPr>
        <p:txBody>
          <a:bodyPr vert="horz"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BarSharp.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302068" y="4262686"/>
            <a:ext cx="11747542" cy="69133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5075048" y="4262684"/>
            <a:ext cx="9664234" cy="691332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551">
                <a:solidFill>
                  <a:srgbClr val="634B39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12806579"/>
            <a:ext cx="26041350" cy="1842347"/>
            <a:chOff x="0" y="4502313"/>
            <a:chExt cx="9144000" cy="647700"/>
          </a:xfrm>
        </p:grpSpPr>
        <p:pic>
          <p:nvPicPr>
            <p:cNvPr id="12" name="Picture 11" descr="_FootersNO_BkgrndWideScreen_yellow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2313"/>
              <a:ext cx="9144000" cy="647700"/>
            </a:xfrm>
            <a:prstGeom prst="rect">
              <a:avLst/>
            </a:prstGeom>
          </p:spPr>
        </p:pic>
        <p:pic>
          <p:nvPicPr>
            <p:cNvPr id="13" name="Picture 12" descr="BarSharp.w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8360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68" y="1213205"/>
            <a:ext cx="23437215" cy="1503354"/>
          </a:xfrm>
          <a:prstGeom prst="rect">
            <a:avLst/>
          </a:prstGeom>
        </p:spPr>
        <p:txBody>
          <a:bodyPr vert="horz"/>
          <a:lstStyle>
            <a:lvl1pPr algn="l">
              <a:defRPr sz="6827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BarSharp.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071" y="13494101"/>
            <a:ext cx="2005184" cy="64397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5439749" y="4622999"/>
            <a:ext cx="15161853" cy="469558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455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Click to add quote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14163" y="4622999"/>
            <a:ext cx="1558690" cy="46955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814414" y="4622999"/>
            <a:ext cx="1558690" cy="4695586"/>
          </a:xfrm>
          <a:prstGeom prst="rect">
            <a:avLst/>
          </a:prstGeom>
        </p:spPr>
      </p:pic>
      <p:sp>
        <p:nvSpPr>
          <p:cNvPr id="10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8854059" y="9986317"/>
            <a:ext cx="11747542" cy="85101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3982" b="1" i="1">
                <a:solidFill>
                  <a:srgbClr val="634B39"/>
                </a:solidFill>
              </a:defRPr>
            </a:lvl1pPr>
            <a:lvl2pPr>
              <a:defRPr sz="4551">
                <a:solidFill>
                  <a:srgbClr val="634B39"/>
                </a:solidFill>
              </a:defRPr>
            </a:lvl2pPr>
            <a:lvl3pPr>
              <a:defRPr sz="4551">
                <a:solidFill>
                  <a:srgbClr val="634B39"/>
                </a:solidFill>
              </a:defRPr>
            </a:lvl3pPr>
            <a:lvl4pPr>
              <a:defRPr sz="4551">
                <a:solidFill>
                  <a:srgbClr val="634B39"/>
                </a:solidFill>
              </a:defRPr>
            </a:lvl4pPr>
            <a:lvl5pPr>
              <a:defRPr sz="4551">
                <a:solidFill>
                  <a:srgbClr val="634B39"/>
                </a:solidFill>
              </a:defRPr>
            </a:lvl5pPr>
          </a:lstStyle>
          <a:p>
            <a:pPr lvl="0"/>
            <a:r>
              <a:rPr lang="en-US"/>
              <a:t>Author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12806579"/>
            <a:ext cx="26041350" cy="1842347"/>
            <a:chOff x="0" y="4502313"/>
            <a:chExt cx="9144000" cy="647700"/>
          </a:xfrm>
        </p:grpSpPr>
        <p:pic>
          <p:nvPicPr>
            <p:cNvPr id="15" name="Picture 14" descr="_FootersNO_BkgrndWideScreen_yellow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2313"/>
              <a:ext cx="9144000" cy="647700"/>
            </a:xfrm>
            <a:prstGeom prst="rect">
              <a:avLst/>
            </a:prstGeom>
          </p:spPr>
        </p:pic>
        <p:pic>
          <p:nvPicPr>
            <p:cNvPr id="16" name="Picture 15" descr="BarSharp.w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15454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Yellow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12806579"/>
            <a:ext cx="26041350" cy="1842347"/>
            <a:chOff x="0" y="4502313"/>
            <a:chExt cx="9144000" cy="647700"/>
          </a:xfrm>
        </p:grpSpPr>
        <p:pic>
          <p:nvPicPr>
            <p:cNvPr id="8" name="Picture 7" descr="_FootersNO_BkgrndWideScreen_yellow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02313"/>
              <a:ext cx="9144000" cy="647700"/>
            </a:xfrm>
            <a:prstGeom prst="rect">
              <a:avLst/>
            </a:prstGeom>
          </p:spPr>
        </p:pic>
        <p:pic>
          <p:nvPicPr>
            <p:cNvPr id="9" name="Picture 8" descr="BarSharp.w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742" y="4744020"/>
              <a:ext cx="704088" cy="226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00481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4578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96472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549640" y="4636348"/>
            <a:ext cx="10986195" cy="4460390"/>
          </a:xfrm>
        </p:spPr>
        <p:txBody>
          <a:bodyPr anchor="b">
            <a:noAutofit/>
          </a:bodyPr>
          <a:lstStyle>
            <a:lvl1pPr algn="l">
              <a:defRPr sz="1152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49640" y="9130606"/>
            <a:ext cx="10986195" cy="1073423"/>
          </a:xfrm>
        </p:spPr>
        <p:txBody>
          <a:bodyPr>
            <a:noAutofit/>
          </a:bodyPr>
          <a:lstStyle>
            <a:lvl1pPr marL="0" indent="0" algn="l">
              <a:buNone/>
              <a:defRPr sz="3840" b="0" cap="all" baseline="0">
                <a:solidFill>
                  <a:schemeClr val="tx1"/>
                </a:solidFill>
              </a:defRPr>
            </a:lvl1pPr>
            <a:lvl2pPr marL="975345" indent="0" algn="ctr">
              <a:buNone/>
              <a:defRPr sz="4267"/>
            </a:lvl2pPr>
            <a:lvl3pPr marL="1950690" indent="0" algn="ctr">
              <a:buNone/>
              <a:defRPr sz="3840"/>
            </a:lvl3pPr>
            <a:lvl4pPr marL="2926034" indent="0" algn="ctr">
              <a:buNone/>
              <a:defRPr sz="3413"/>
            </a:lvl4pPr>
            <a:lvl5pPr marL="3901379" indent="0" algn="ctr">
              <a:buNone/>
              <a:defRPr sz="3413"/>
            </a:lvl5pPr>
            <a:lvl6pPr marL="4876724" indent="0" algn="ctr">
              <a:buNone/>
              <a:defRPr sz="3413"/>
            </a:lvl6pPr>
            <a:lvl7pPr marL="5852069" indent="0" algn="ctr">
              <a:buNone/>
              <a:defRPr sz="3413"/>
            </a:lvl7pPr>
            <a:lvl8pPr marL="6827413" indent="0" algn="ctr">
              <a:buNone/>
              <a:defRPr sz="3413"/>
            </a:lvl8pPr>
            <a:lvl9pPr marL="7802758" indent="0" algn="ctr">
              <a:buNone/>
              <a:defRPr sz="3413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8251" y="1554231"/>
            <a:ext cx="11332560" cy="11318743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3691550" y="-4372303"/>
            <a:ext cx="19046644" cy="22975505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2329" y="2800225"/>
            <a:ext cx="3727747" cy="143651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13819042" y="9031642"/>
            <a:ext cx="54089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1396191" y="1280427"/>
            <a:ext cx="18134964" cy="116360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24128854" y="13264262"/>
            <a:ext cx="1562652" cy="11195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26041350" cy="1463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549640" y="4636348"/>
            <a:ext cx="10986195" cy="4460390"/>
          </a:xfrm>
        </p:spPr>
        <p:txBody>
          <a:bodyPr anchor="b">
            <a:noAutofit/>
          </a:bodyPr>
          <a:lstStyle>
            <a:lvl1pPr algn="l">
              <a:defRPr sz="1152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49640" y="9130606"/>
            <a:ext cx="10986195" cy="1073423"/>
          </a:xfrm>
        </p:spPr>
        <p:txBody>
          <a:bodyPr>
            <a:noAutofit/>
          </a:bodyPr>
          <a:lstStyle>
            <a:lvl1pPr marL="0" indent="0" algn="l">
              <a:buNone/>
              <a:defRPr sz="3840" b="0" cap="all" baseline="0">
                <a:solidFill>
                  <a:schemeClr val="bg1"/>
                </a:solidFill>
              </a:defRPr>
            </a:lvl1pPr>
            <a:lvl2pPr marL="975345" indent="0" algn="ctr">
              <a:buNone/>
              <a:defRPr sz="4267"/>
            </a:lvl2pPr>
            <a:lvl3pPr marL="1950690" indent="0" algn="ctr">
              <a:buNone/>
              <a:defRPr sz="3840"/>
            </a:lvl3pPr>
            <a:lvl4pPr marL="2926034" indent="0" algn="ctr">
              <a:buNone/>
              <a:defRPr sz="3413"/>
            </a:lvl4pPr>
            <a:lvl5pPr marL="3901379" indent="0" algn="ctr">
              <a:buNone/>
              <a:defRPr sz="3413"/>
            </a:lvl5pPr>
            <a:lvl6pPr marL="4876724" indent="0" algn="ctr">
              <a:buNone/>
              <a:defRPr sz="3413"/>
            </a:lvl6pPr>
            <a:lvl7pPr marL="5852069" indent="0" algn="ctr">
              <a:buNone/>
              <a:defRPr sz="3413"/>
            </a:lvl7pPr>
            <a:lvl8pPr marL="6827413" indent="0" algn="ctr">
              <a:buNone/>
              <a:defRPr sz="3413"/>
            </a:lvl8pPr>
            <a:lvl9pPr marL="7802758" indent="0" algn="ctr">
              <a:buNone/>
              <a:defRPr sz="3413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8251" y="1554231"/>
            <a:ext cx="11332560" cy="11318743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3691550" y="-4372303"/>
            <a:ext cx="19046644" cy="22975505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3231" y="835973"/>
            <a:ext cx="3727747" cy="143651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13819042" y="9031642"/>
            <a:ext cx="540891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08" userDrawn="1">
          <p15:clr>
            <a:srgbClr val="FBAE40"/>
          </p15:clr>
        </p15:guide>
        <p15:guide id="2" pos="8202" userDrawn="1">
          <p15:clr>
            <a:srgbClr val="FBAE40"/>
          </p15:clr>
        </p15:guide>
        <p15:guide id="3" pos="15663" userDrawn="1">
          <p15:clr>
            <a:srgbClr val="FBAE40"/>
          </p15:clr>
        </p15:guide>
        <p15:guide id="4" pos="773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26041350" cy="1463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780" y="389469"/>
            <a:ext cx="22460664" cy="2005719"/>
          </a:xfrm>
        </p:spPr>
        <p:txBody>
          <a:bodyPr anchor="b">
            <a:noAutofit/>
          </a:bodyPr>
          <a:lstStyle>
            <a:lvl1pPr algn="ctr">
              <a:defRPr sz="8533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69600" y="2463642"/>
            <a:ext cx="16875028" cy="1630848"/>
          </a:xfrm>
        </p:spPr>
        <p:txBody>
          <a:bodyPr>
            <a:noAutofit/>
          </a:bodyPr>
          <a:lstStyle>
            <a:lvl1pPr marL="0" indent="0" algn="ctr">
              <a:buNone/>
              <a:defRPr sz="3840" cap="none" baseline="0">
                <a:solidFill>
                  <a:schemeClr val="bg1"/>
                </a:solidFill>
              </a:defRPr>
            </a:lvl1pPr>
            <a:lvl2pPr marL="975345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2pPr>
            <a:lvl3pPr marL="195069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3pPr>
            <a:lvl4pPr marL="2926034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4pPr>
            <a:lvl5pPr marL="3901379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5pPr>
            <a:lvl6pPr marL="4876724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6pPr>
            <a:lvl7pPr marL="5852069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7pPr>
            <a:lvl8pPr marL="6827413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8pPr>
            <a:lvl9pPr marL="7802758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Dummy Text Comes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118" y="13355749"/>
            <a:ext cx="2297045" cy="88518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24289176" y="13673381"/>
            <a:ext cx="598171" cy="5974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72145" y="13772244"/>
            <a:ext cx="628948" cy="399716"/>
          </a:xfrm>
        </p:spPr>
        <p:txBody>
          <a:bodyPr lIns="0" tIns="0" rIns="0" bIns="0"/>
          <a:lstStyle>
            <a:lvl1pPr algn="ctr">
              <a:defRPr sz="192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2948" y="4843470"/>
            <a:ext cx="13256483" cy="9786933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512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08" userDrawn="1">
          <p15:clr>
            <a:srgbClr val="FBAE40"/>
          </p15:clr>
        </p15:guide>
        <p15:guide id="2" pos="8202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186" y="3894667"/>
            <a:ext cx="10496401" cy="9282854"/>
          </a:xfrm>
        </p:spPr>
        <p:txBody>
          <a:bodyPr lIns="0" tIns="0" rIns="0" bIns="0">
            <a:noAutofit/>
          </a:bodyPr>
          <a:lstStyle>
            <a:lvl1pPr>
              <a:defRPr sz="5120"/>
            </a:lvl1pPr>
            <a:lvl2pPr>
              <a:defRPr sz="4267"/>
            </a:lvl2pPr>
            <a:lvl3pPr>
              <a:defRPr sz="3840"/>
            </a:lvl3pPr>
            <a:lvl4pPr>
              <a:defRPr sz="3413"/>
            </a:lvl4pPr>
            <a:lvl5pPr>
              <a:defRPr sz="3413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1102012" y="-35671"/>
            <a:ext cx="2688329" cy="235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62" y="13357730"/>
            <a:ext cx="2291902" cy="883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10760116" y="9250333"/>
            <a:ext cx="4068961" cy="5022428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24289176" y="13673381"/>
            <a:ext cx="598171" cy="5974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72145" y="13772244"/>
            <a:ext cx="628948" cy="399716"/>
          </a:xfrm>
        </p:spPr>
        <p:txBody>
          <a:bodyPr lIns="0" tIns="0" rIns="0" bIns="0"/>
          <a:lstStyle>
            <a:lvl1pPr algn="ctr">
              <a:defRPr sz="192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69241" y="0"/>
            <a:ext cx="13472112" cy="1233146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012" y="1065804"/>
            <a:ext cx="10545574" cy="2827868"/>
          </a:xfrm>
        </p:spPr>
        <p:txBody>
          <a:bodyPr lIns="0" tIns="0" rIns="0" bIns="0">
            <a:noAutofit/>
          </a:bodyPr>
          <a:lstStyle>
            <a:lvl1pPr>
              <a:defRPr sz="6827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012" y="1065804"/>
            <a:ext cx="10545574" cy="2827868"/>
          </a:xfrm>
        </p:spPr>
        <p:txBody>
          <a:bodyPr lIns="0" tIns="0" rIns="0" bIns="0">
            <a:noAutofit/>
          </a:bodyPr>
          <a:lstStyle>
            <a:lvl1pPr>
              <a:defRPr sz="6827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1186" y="3894667"/>
            <a:ext cx="10496401" cy="9282854"/>
          </a:xfrm>
        </p:spPr>
        <p:txBody>
          <a:bodyPr lIns="0" tIns="0" rIns="0" bIns="0">
            <a:noAutofit/>
          </a:bodyPr>
          <a:lstStyle>
            <a:lvl1pPr>
              <a:defRPr sz="5120"/>
            </a:lvl1pPr>
            <a:lvl2pPr>
              <a:defRPr sz="4267"/>
            </a:lvl2pPr>
            <a:lvl3pPr>
              <a:defRPr sz="3840"/>
            </a:lvl3pPr>
            <a:lvl4pPr>
              <a:defRPr sz="3413"/>
            </a:lvl4pPr>
            <a:lvl5pPr>
              <a:defRPr sz="3413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1102012" y="-35671"/>
            <a:ext cx="2688329" cy="235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62" y="13357730"/>
            <a:ext cx="2291902" cy="8832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24289176" y="13673381"/>
            <a:ext cx="598171" cy="5974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72145" y="13772244"/>
            <a:ext cx="628948" cy="399716"/>
          </a:xfrm>
        </p:spPr>
        <p:txBody>
          <a:bodyPr lIns="0" tIns="0" rIns="0" bIns="0"/>
          <a:lstStyle>
            <a:lvl1pPr algn="ctr">
              <a:defRPr sz="192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16776641" y="2108878"/>
            <a:ext cx="9246749" cy="1041264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10909976" y="1351708"/>
            <a:ext cx="11901247" cy="11886733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651992" y="2108877"/>
            <a:ext cx="10433730" cy="1042100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17745756" y="3477373"/>
            <a:ext cx="8295595" cy="93295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21004173" y="3890682"/>
            <a:ext cx="1777322" cy="177515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1355784" y="4241863"/>
            <a:ext cx="1074105" cy="1072796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2347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1" y="3477373"/>
            <a:ext cx="8295595" cy="93295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3259464" y="3890682"/>
            <a:ext cx="1777322" cy="1775155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011" y="526125"/>
            <a:ext cx="23816985" cy="1963383"/>
          </a:xfrm>
        </p:spPr>
        <p:txBody>
          <a:bodyPr lIns="0" tIns="0" rIns="0" bIns="0" anchor="b">
            <a:noAutofit/>
          </a:bodyPr>
          <a:lstStyle>
            <a:lvl1pPr>
              <a:defRPr sz="6827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039" y="6841652"/>
            <a:ext cx="7359514" cy="5343281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3413"/>
            </a:lvl1pPr>
            <a:lvl2pPr marL="975345" indent="0" algn="ctr">
              <a:buNone/>
              <a:defRPr sz="4267"/>
            </a:lvl2pPr>
            <a:lvl3pPr marL="1950690" indent="0" algn="ctr">
              <a:buNone/>
              <a:defRPr sz="3840"/>
            </a:lvl3pPr>
            <a:lvl4pPr marL="2926034" indent="0" algn="ctr">
              <a:buNone/>
              <a:defRPr sz="3413"/>
            </a:lvl4pPr>
            <a:lvl5pPr marL="3901379" indent="0" algn="ctr">
              <a:buNone/>
              <a:defRPr sz="3413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1102012" y="-35671"/>
            <a:ext cx="2688329" cy="235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62" y="13357730"/>
            <a:ext cx="2291902" cy="8832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24289176" y="13673381"/>
            <a:ext cx="598171" cy="5974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72145" y="13772244"/>
            <a:ext cx="628948" cy="399716"/>
          </a:xfrm>
        </p:spPr>
        <p:txBody>
          <a:bodyPr lIns="0" tIns="0" rIns="0" bIns="0"/>
          <a:lstStyle>
            <a:lvl1pPr algn="ctr">
              <a:defRPr sz="192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95595" y="3477373"/>
            <a:ext cx="9450161" cy="9329530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8214186" y="6841652"/>
            <a:ext cx="7358732" cy="5343281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3413"/>
            </a:lvl1pPr>
            <a:lvl2pPr marL="975345" indent="0" algn="ctr">
              <a:buNone/>
              <a:defRPr sz="4267"/>
            </a:lvl2pPr>
            <a:lvl3pPr marL="1950690" indent="0" algn="ctr">
              <a:buNone/>
              <a:defRPr sz="3840"/>
            </a:lvl3pPr>
            <a:lvl4pPr marL="2926034" indent="0" algn="ctr">
              <a:buNone/>
              <a:defRPr sz="3413"/>
            </a:lvl4pPr>
            <a:lvl5pPr marL="3901379" indent="0" algn="ctr">
              <a:buNone/>
              <a:defRPr sz="3413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68039" y="5784824"/>
            <a:ext cx="7359514" cy="105683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3840" b="1" cap="all" baseline="0">
                <a:latin typeface="+mj-lt"/>
              </a:defRPr>
            </a:lvl1pPr>
            <a:lvl2pPr marL="975345" indent="0" algn="ctr">
              <a:buNone/>
              <a:defRPr sz="4267"/>
            </a:lvl2pPr>
            <a:lvl3pPr marL="1950690" indent="0" algn="ctr">
              <a:buNone/>
              <a:defRPr sz="3840"/>
            </a:lvl3pPr>
            <a:lvl4pPr marL="2926034" indent="0" algn="ctr">
              <a:buNone/>
              <a:defRPr sz="3413"/>
            </a:lvl4pPr>
            <a:lvl5pPr marL="3901379" indent="0" algn="ctr">
              <a:buNone/>
              <a:defRPr sz="3413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8213404" y="5784824"/>
            <a:ext cx="7359514" cy="105683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3840" b="1" cap="all" baseline="0">
                <a:latin typeface="+mj-lt"/>
              </a:defRPr>
            </a:lvl1pPr>
            <a:lvl2pPr marL="975345" indent="0" algn="ctr">
              <a:buNone/>
              <a:defRPr sz="4267"/>
            </a:lvl2pPr>
            <a:lvl3pPr marL="1950690" indent="0" algn="ctr">
              <a:buNone/>
              <a:defRPr sz="3840"/>
            </a:lvl3pPr>
            <a:lvl4pPr marL="2926034" indent="0" algn="ctr">
              <a:buNone/>
              <a:defRPr sz="3413"/>
            </a:lvl4pPr>
            <a:lvl5pPr marL="3901379" indent="0" algn="ctr">
              <a:buNone/>
              <a:defRPr sz="3413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611075" y="4241863"/>
            <a:ext cx="1074105" cy="1072796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2347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14095557" y="10043538"/>
            <a:ext cx="11945792" cy="21471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175280" y="3516131"/>
            <a:ext cx="12194364" cy="21471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011" y="526125"/>
            <a:ext cx="23816985" cy="1963383"/>
          </a:xfrm>
        </p:spPr>
        <p:txBody>
          <a:bodyPr lIns="0" tIns="0" rIns="0" bIns="0" anchor="b">
            <a:noAutofit/>
          </a:bodyPr>
          <a:lstStyle>
            <a:lvl1pPr>
              <a:defRPr sz="6827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54432" y="6108070"/>
            <a:ext cx="8701814" cy="6072849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3413"/>
            </a:lvl1pPr>
            <a:lvl2pPr marL="975345" indent="0" algn="ctr">
              <a:buNone/>
              <a:defRPr sz="4267"/>
            </a:lvl2pPr>
            <a:lvl3pPr marL="1950690" indent="0" algn="ctr">
              <a:buNone/>
              <a:defRPr sz="3840"/>
            </a:lvl3pPr>
            <a:lvl4pPr marL="2926034" indent="0" algn="ctr">
              <a:buNone/>
              <a:defRPr sz="3413"/>
            </a:lvl4pPr>
            <a:lvl5pPr marL="3901379" indent="0" algn="ctr">
              <a:buNone/>
              <a:defRPr sz="3413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1102012" y="-35671"/>
            <a:ext cx="2688329" cy="235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62" y="13357730"/>
            <a:ext cx="2291902" cy="8832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24289176" y="13673381"/>
            <a:ext cx="598171" cy="5974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72145" y="13772244"/>
            <a:ext cx="628948" cy="399716"/>
          </a:xfrm>
        </p:spPr>
        <p:txBody>
          <a:bodyPr lIns="0" tIns="0" rIns="0" bIns="0"/>
          <a:lstStyle>
            <a:lvl1pPr algn="ctr">
              <a:defRPr sz="192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796732" y="4061287"/>
            <a:ext cx="7359514" cy="1056830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3840" b="1" cap="all" baseline="0">
                <a:solidFill>
                  <a:schemeClr val="accent1"/>
                </a:solidFill>
                <a:latin typeface="+mj-lt"/>
              </a:defRPr>
            </a:lvl1pPr>
            <a:lvl2pPr marL="975345" indent="0" algn="ctr">
              <a:buNone/>
              <a:defRPr sz="4267"/>
            </a:lvl2pPr>
            <a:lvl3pPr marL="1950690" indent="0" algn="ctr">
              <a:buNone/>
              <a:defRPr sz="3840"/>
            </a:lvl3pPr>
            <a:lvl4pPr marL="2926034" indent="0" algn="ctr">
              <a:buNone/>
              <a:defRPr sz="3413"/>
            </a:lvl4pPr>
            <a:lvl5pPr marL="3901379" indent="0" algn="ctr">
              <a:buNone/>
              <a:defRPr sz="3413"/>
            </a:lvl5pPr>
          </a:lstStyle>
          <a:p>
            <a:pPr lvl="0"/>
            <a:r>
              <a:rPr lang="en-US" noProof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5651975" y="3516130"/>
            <a:ext cx="8701814" cy="6046950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3413"/>
            </a:lvl1pPr>
            <a:lvl2pPr marL="975345" indent="0" algn="ctr">
              <a:buNone/>
              <a:defRPr sz="4267"/>
            </a:lvl2pPr>
            <a:lvl3pPr marL="1950690" indent="0" algn="ctr">
              <a:buNone/>
              <a:defRPr sz="3840"/>
            </a:lvl3pPr>
            <a:lvl4pPr marL="2926034" indent="0" algn="ctr">
              <a:buNone/>
              <a:defRPr sz="3413"/>
            </a:lvl4pPr>
            <a:lvl5pPr marL="3901379" indent="0" algn="ctr">
              <a:buNone/>
              <a:defRPr sz="3413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5967647" y="10588694"/>
            <a:ext cx="7359514" cy="1056830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3840" b="1" cap="all" baseline="0">
                <a:solidFill>
                  <a:schemeClr val="accent3"/>
                </a:solidFill>
                <a:latin typeface="+mj-lt"/>
              </a:defRPr>
            </a:lvl1pPr>
            <a:lvl2pPr marL="975345" indent="0" algn="ctr">
              <a:buNone/>
              <a:defRPr sz="4267"/>
            </a:lvl2pPr>
            <a:lvl3pPr marL="1950690" indent="0" algn="ctr">
              <a:buNone/>
              <a:defRPr sz="3840"/>
            </a:lvl3pPr>
            <a:lvl4pPr marL="2926034" indent="0" algn="ctr">
              <a:buNone/>
              <a:defRPr sz="3413"/>
            </a:lvl4pPr>
            <a:lvl5pPr marL="3901379" indent="0" algn="ctr">
              <a:buNone/>
              <a:defRPr sz="3413"/>
            </a:lvl5pPr>
          </a:lstStyle>
          <a:p>
            <a:pPr lvl="0"/>
            <a:r>
              <a:rPr lang="en-US" noProof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10860737" y="3525893"/>
            <a:ext cx="2139994" cy="2137385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1284093" y="3948733"/>
            <a:ext cx="1293282" cy="1291706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2347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13030450" y="10043536"/>
            <a:ext cx="2139994" cy="213738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3453806" y="10466375"/>
            <a:ext cx="1293282" cy="1291706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2347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15870110" y="-3932001"/>
            <a:ext cx="9475497" cy="11695861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011" y="526125"/>
            <a:ext cx="23816985" cy="1963383"/>
          </a:xfrm>
        </p:spPr>
        <p:txBody>
          <a:bodyPr lIns="0" tIns="0" rIns="0" bIns="0" anchor="b">
            <a:noAutofit/>
          </a:bodyPr>
          <a:lstStyle>
            <a:lvl1pPr>
              <a:defRPr sz="6827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1102012" y="-35671"/>
            <a:ext cx="2688329" cy="235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62" y="13357730"/>
            <a:ext cx="2291902" cy="8832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24289176" y="13673381"/>
            <a:ext cx="598171" cy="5974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72145" y="13772244"/>
            <a:ext cx="628948" cy="399716"/>
          </a:xfrm>
        </p:spPr>
        <p:txBody>
          <a:bodyPr lIns="0" tIns="0" rIns="0" bIns="0"/>
          <a:lstStyle>
            <a:lvl1pPr algn="ctr">
              <a:defRPr sz="192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15870110" y="-3932001"/>
            <a:ext cx="9475497" cy="11695861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2037983" y="3623400"/>
            <a:ext cx="3693745" cy="368924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8132665" y="3623400"/>
            <a:ext cx="3693745" cy="368924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14196028" y="3623400"/>
            <a:ext cx="3693745" cy="368924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20288540" y="3623400"/>
            <a:ext cx="3693745" cy="368924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8569311" y="3793519"/>
            <a:ext cx="2820454" cy="772454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14632674" y="3793519"/>
            <a:ext cx="2820454" cy="772454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20725185" y="3793519"/>
            <a:ext cx="2820454" cy="772454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2474629" y="3793519"/>
            <a:ext cx="2820454" cy="772454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011" y="526125"/>
            <a:ext cx="23816985" cy="1963383"/>
          </a:xfrm>
        </p:spPr>
        <p:txBody>
          <a:bodyPr lIns="0" tIns="0" rIns="0" bIns="0" anchor="b">
            <a:noAutofit/>
          </a:bodyPr>
          <a:lstStyle>
            <a:lvl1pPr>
              <a:defRPr sz="6827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1102012" y="-35671"/>
            <a:ext cx="2688329" cy="235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62" y="13357730"/>
            <a:ext cx="2291902" cy="8832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24289176" y="13673381"/>
            <a:ext cx="598171" cy="5974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72145" y="13772244"/>
            <a:ext cx="628948" cy="399716"/>
          </a:xfrm>
        </p:spPr>
        <p:txBody>
          <a:bodyPr lIns="0" tIns="0" rIns="0" bIns="0"/>
          <a:lstStyle>
            <a:lvl1pPr algn="ctr">
              <a:defRPr sz="192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57303" y="3943542"/>
            <a:ext cx="3055110" cy="3051386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26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51985" y="3943542"/>
            <a:ext cx="3055110" cy="3051386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26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515348" y="3943542"/>
            <a:ext cx="3055110" cy="3051386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26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607859" y="3943542"/>
            <a:ext cx="3055110" cy="3051386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26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202" y="8644920"/>
            <a:ext cx="5529312" cy="373121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3413"/>
            </a:lvl1pPr>
            <a:lvl2pPr marL="975345" indent="0" algn="ctr">
              <a:buNone/>
              <a:defRPr sz="4267"/>
            </a:lvl2pPr>
            <a:lvl3pPr marL="1950690" indent="0" algn="ctr">
              <a:buNone/>
              <a:defRPr sz="3840"/>
            </a:lvl3pPr>
            <a:lvl4pPr marL="2926034" indent="0" algn="ctr">
              <a:buNone/>
              <a:defRPr sz="3413"/>
            </a:lvl4pPr>
            <a:lvl5pPr marL="3901379" indent="0" algn="ctr">
              <a:buNone/>
              <a:defRPr sz="341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120202" y="7550439"/>
            <a:ext cx="5529312" cy="105683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3413" b="1" cap="all" baseline="0">
                <a:solidFill>
                  <a:srgbClr val="0D1D51"/>
                </a:solidFill>
                <a:latin typeface="+mj-lt"/>
              </a:defRPr>
            </a:lvl1pPr>
            <a:lvl2pPr marL="975345" indent="0" algn="ctr">
              <a:buNone/>
              <a:defRPr sz="4267"/>
            </a:lvl2pPr>
            <a:lvl3pPr marL="1950690" indent="0" algn="ctr">
              <a:buNone/>
              <a:defRPr sz="3840"/>
            </a:lvl3pPr>
            <a:lvl4pPr marL="2926034" indent="0" algn="ctr">
              <a:buNone/>
              <a:defRPr sz="3413"/>
            </a:lvl4pPr>
            <a:lvl5pPr marL="3901379" indent="0" algn="ctr">
              <a:buNone/>
              <a:defRPr sz="3413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214884" y="8644920"/>
            <a:ext cx="5529312" cy="373121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3413"/>
            </a:lvl1pPr>
            <a:lvl2pPr marL="975345" indent="0" algn="ctr">
              <a:buNone/>
              <a:defRPr sz="4267"/>
            </a:lvl2pPr>
            <a:lvl3pPr marL="1950690" indent="0" algn="ctr">
              <a:buNone/>
              <a:defRPr sz="3840"/>
            </a:lvl3pPr>
            <a:lvl4pPr marL="2926034" indent="0" algn="ctr">
              <a:buNone/>
              <a:defRPr sz="3413"/>
            </a:lvl4pPr>
            <a:lvl5pPr marL="3901379" indent="0" algn="ctr">
              <a:buNone/>
              <a:defRPr sz="341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214884" y="7550439"/>
            <a:ext cx="5529312" cy="105683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3413" b="1" cap="all" baseline="0">
                <a:solidFill>
                  <a:srgbClr val="0D1D51"/>
                </a:solidFill>
                <a:latin typeface="+mj-lt"/>
              </a:defRPr>
            </a:lvl1pPr>
            <a:lvl2pPr marL="975345" indent="0" algn="ctr">
              <a:buNone/>
              <a:defRPr sz="4267"/>
            </a:lvl2pPr>
            <a:lvl3pPr marL="1950690" indent="0" algn="ctr">
              <a:buNone/>
              <a:defRPr sz="3840"/>
            </a:lvl3pPr>
            <a:lvl4pPr marL="2926034" indent="0" algn="ctr">
              <a:buNone/>
              <a:defRPr sz="3413"/>
            </a:lvl4pPr>
            <a:lvl5pPr marL="3901379" indent="0" algn="ctr">
              <a:buNone/>
              <a:defRPr sz="3413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13278247" y="8644920"/>
            <a:ext cx="5529312" cy="373121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3413"/>
            </a:lvl1pPr>
            <a:lvl2pPr marL="975345" indent="0" algn="ctr">
              <a:buNone/>
              <a:defRPr sz="4267"/>
            </a:lvl2pPr>
            <a:lvl3pPr marL="1950690" indent="0" algn="ctr">
              <a:buNone/>
              <a:defRPr sz="3840"/>
            </a:lvl3pPr>
            <a:lvl4pPr marL="2926034" indent="0" algn="ctr">
              <a:buNone/>
              <a:defRPr sz="3413"/>
            </a:lvl4pPr>
            <a:lvl5pPr marL="3901379" indent="0" algn="ctr">
              <a:buNone/>
              <a:defRPr sz="341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3278247" y="7550439"/>
            <a:ext cx="5529312" cy="105683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3413" b="1" cap="all" baseline="0">
                <a:solidFill>
                  <a:srgbClr val="0D1D51"/>
                </a:solidFill>
                <a:latin typeface="+mj-lt"/>
              </a:defRPr>
            </a:lvl1pPr>
            <a:lvl2pPr marL="975345" indent="0" algn="ctr">
              <a:buNone/>
              <a:defRPr sz="4267"/>
            </a:lvl2pPr>
            <a:lvl3pPr marL="1950690" indent="0" algn="ctr">
              <a:buNone/>
              <a:defRPr sz="3840"/>
            </a:lvl3pPr>
            <a:lvl4pPr marL="2926034" indent="0" algn="ctr">
              <a:buNone/>
              <a:defRPr sz="3413"/>
            </a:lvl4pPr>
            <a:lvl5pPr marL="3901379" indent="0" algn="ctr">
              <a:buNone/>
              <a:defRPr sz="3413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19370758" y="8644920"/>
            <a:ext cx="5529312" cy="373121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3413"/>
            </a:lvl1pPr>
            <a:lvl2pPr marL="975345" indent="0" algn="ctr">
              <a:buNone/>
              <a:defRPr sz="4267"/>
            </a:lvl2pPr>
            <a:lvl3pPr marL="1950690" indent="0" algn="ctr">
              <a:buNone/>
              <a:defRPr sz="3840"/>
            </a:lvl3pPr>
            <a:lvl4pPr marL="2926034" indent="0" algn="ctr">
              <a:buNone/>
              <a:defRPr sz="3413"/>
            </a:lvl4pPr>
            <a:lvl5pPr marL="3901379" indent="0" algn="ctr">
              <a:buNone/>
              <a:defRPr sz="341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19370758" y="7550439"/>
            <a:ext cx="5529312" cy="105683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3413" b="1" cap="all" baseline="0">
                <a:solidFill>
                  <a:srgbClr val="0D1D51"/>
                </a:solidFill>
                <a:latin typeface="+mj-lt"/>
              </a:defRPr>
            </a:lvl1pPr>
            <a:lvl2pPr marL="975345" indent="0" algn="ctr">
              <a:buNone/>
              <a:defRPr sz="4267"/>
            </a:lvl2pPr>
            <a:lvl3pPr marL="1950690" indent="0" algn="ctr">
              <a:buNone/>
              <a:defRPr sz="3840"/>
            </a:lvl3pPr>
            <a:lvl4pPr marL="2926034" indent="0" algn="ctr">
              <a:buNone/>
              <a:defRPr sz="3413"/>
            </a:lvl4pPr>
            <a:lvl5pPr marL="3901379" indent="0" algn="ctr">
              <a:buNone/>
              <a:defRPr sz="3413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56112" y="9567342"/>
            <a:ext cx="9698096" cy="1073423"/>
          </a:xfrm>
        </p:spPr>
        <p:txBody>
          <a:bodyPr>
            <a:noAutofit/>
          </a:bodyPr>
          <a:lstStyle>
            <a:lvl1pPr marL="0" indent="0" algn="l">
              <a:buNone/>
              <a:defRPr sz="3413" b="0" cap="all" baseline="0">
                <a:solidFill>
                  <a:schemeClr val="tx1"/>
                </a:solidFill>
              </a:defRPr>
            </a:lvl1pPr>
            <a:lvl2pPr marL="975345" indent="0" algn="ctr">
              <a:buNone/>
              <a:defRPr sz="4267"/>
            </a:lvl2pPr>
            <a:lvl3pPr marL="1950690" indent="0" algn="ctr">
              <a:buNone/>
              <a:defRPr sz="3840"/>
            </a:lvl3pPr>
            <a:lvl4pPr marL="2926034" indent="0" algn="ctr">
              <a:buNone/>
              <a:defRPr sz="3413"/>
            </a:lvl4pPr>
            <a:lvl5pPr marL="3901379" indent="0" algn="ctr">
              <a:buNone/>
              <a:defRPr sz="3413"/>
            </a:lvl5pPr>
            <a:lvl6pPr marL="4876724" indent="0" algn="ctr">
              <a:buNone/>
              <a:defRPr sz="3413"/>
            </a:lvl6pPr>
            <a:lvl7pPr marL="5852069" indent="0" algn="ctr">
              <a:buNone/>
              <a:defRPr sz="3413"/>
            </a:lvl7pPr>
            <a:lvl8pPr marL="6827413" indent="0" algn="ctr">
              <a:buNone/>
              <a:defRPr sz="3413"/>
            </a:lvl8pPr>
            <a:lvl9pPr marL="7802758" indent="0" algn="ctr">
              <a:buNone/>
              <a:defRPr sz="3413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8251" y="1554231"/>
            <a:ext cx="11332560" cy="11318743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3691550" y="-4372303"/>
            <a:ext cx="19046644" cy="22975505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2329" y="3935747"/>
            <a:ext cx="3727747" cy="143651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13819042" y="9031642"/>
            <a:ext cx="54089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56518" y="10693622"/>
            <a:ext cx="9684127" cy="1073574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3413" b="0" cap="all" baseline="0" dirty="0" smtClean="0"/>
            </a:lvl1pPr>
          </a:lstStyle>
          <a:p>
            <a:pPr marL="487672" lvl="0" indent="-487672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72183" y="9498320"/>
            <a:ext cx="828306" cy="827296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930765" y="10508033"/>
            <a:ext cx="911138" cy="9100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9041" y="7315200"/>
            <a:ext cx="10704059" cy="1389756"/>
          </a:xfrm>
          <a:noFill/>
        </p:spPr>
        <p:txBody>
          <a:bodyPr wrap="square" rtlCol="0">
            <a:noAutofit/>
          </a:bodyPr>
          <a:lstStyle>
            <a:lvl1pPr>
              <a:defRPr lang="en-US" sz="128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26041350" cy="1463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8251" y="1554231"/>
            <a:ext cx="11332560" cy="11318743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3691550" y="-4372303"/>
            <a:ext cx="19046644" cy="22975505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3231" y="835973"/>
            <a:ext cx="3727747" cy="143651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13819042" y="9031642"/>
            <a:ext cx="540891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2183" y="9498320"/>
            <a:ext cx="828306" cy="827296"/>
          </a:xfrm>
          <a:prstGeom prst="rect">
            <a:avLst/>
          </a:prstGeom>
        </p:spPr>
      </p:pic>
      <p:pic>
        <p:nvPicPr>
          <p:cNvPr id="20" name="Graphic 19" descr="Network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0765" y="10508033"/>
            <a:ext cx="911138" cy="910027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56112" y="9567342"/>
            <a:ext cx="9698096" cy="1073423"/>
          </a:xfrm>
        </p:spPr>
        <p:txBody>
          <a:bodyPr>
            <a:noAutofit/>
          </a:bodyPr>
          <a:lstStyle>
            <a:lvl1pPr marL="0" indent="0" algn="l">
              <a:buNone/>
              <a:defRPr sz="3413" b="0" cap="all" baseline="0">
                <a:solidFill>
                  <a:schemeClr val="bg1"/>
                </a:solidFill>
              </a:defRPr>
            </a:lvl1pPr>
            <a:lvl2pPr marL="975345" indent="0" algn="ctr">
              <a:buNone/>
              <a:defRPr sz="4267"/>
            </a:lvl2pPr>
            <a:lvl3pPr marL="1950690" indent="0" algn="ctr">
              <a:buNone/>
              <a:defRPr sz="3840"/>
            </a:lvl3pPr>
            <a:lvl4pPr marL="2926034" indent="0" algn="ctr">
              <a:buNone/>
              <a:defRPr sz="3413"/>
            </a:lvl4pPr>
            <a:lvl5pPr marL="3901379" indent="0" algn="ctr">
              <a:buNone/>
              <a:defRPr sz="3413"/>
            </a:lvl5pPr>
            <a:lvl6pPr marL="4876724" indent="0" algn="ctr">
              <a:buNone/>
              <a:defRPr sz="3413"/>
            </a:lvl6pPr>
            <a:lvl7pPr marL="5852069" indent="0" algn="ctr">
              <a:buNone/>
              <a:defRPr sz="3413"/>
            </a:lvl7pPr>
            <a:lvl8pPr marL="6827413" indent="0" algn="ctr">
              <a:buNone/>
              <a:defRPr sz="3413"/>
            </a:lvl8pPr>
            <a:lvl9pPr marL="7802758" indent="0" algn="ctr">
              <a:buNone/>
              <a:defRPr sz="3413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56518" y="10693622"/>
            <a:ext cx="9684127" cy="1073574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3413" b="0" cap="all" baseline="0" dirty="0" smtClean="0">
                <a:solidFill>
                  <a:schemeClr val="bg1"/>
                </a:solidFill>
              </a:defRPr>
            </a:lvl1pPr>
          </a:lstStyle>
          <a:p>
            <a:pPr marL="487672" lvl="0" indent="-487672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9041" y="6738435"/>
            <a:ext cx="10704059" cy="1966522"/>
          </a:xfrm>
          <a:noFill/>
        </p:spPr>
        <p:txBody>
          <a:bodyPr wrap="square" rtlCol="0">
            <a:noAutofit/>
          </a:bodyPr>
          <a:lstStyle>
            <a:lvl1pPr>
              <a:defRPr lang="en-US" sz="128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08" userDrawn="1">
          <p15:clr>
            <a:srgbClr val="FBAE40"/>
          </p15:clr>
        </p15:guide>
        <p15:guide id="2" pos="8202" userDrawn="1">
          <p15:clr>
            <a:srgbClr val="FBAE40"/>
          </p15:clr>
        </p15:guide>
        <p15:guide id="3" pos="15663" userDrawn="1">
          <p15:clr>
            <a:srgbClr val="FBAE40"/>
          </p15:clr>
        </p15:guide>
        <p15:guide id="4" pos="77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13020675" y="-356"/>
            <a:ext cx="13020675" cy="146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985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756122" y="3507698"/>
            <a:ext cx="11520393" cy="42163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756122" y="7973191"/>
            <a:ext cx="11520393" cy="35131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14067285" y="2059591"/>
            <a:ext cx="10927456" cy="105105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24128854" y="13264262"/>
            <a:ext cx="1562652" cy="11195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26041350" cy="1463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1610519" y="1511026"/>
            <a:ext cx="11393153" cy="1137926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549640" y="4636348"/>
            <a:ext cx="10986195" cy="4460390"/>
          </a:xfrm>
        </p:spPr>
        <p:txBody>
          <a:bodyPr anchor="b">
            <a:noAutofit/>
          </a:bodyPr>
          <a:lstStyle>
            <a:lvl1pPr algn="l">
              <a:defRPr sz="1152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49640" y="9130606"/>
            <a:ext cx="10986195" cy="1073423"/>
          </a:xfrm>
        </p:spPr>
        <p:txBody>
          <a:bodyPr>
            <a:noAutofit/>
          </a:bodyPr>
          <a:lstStyle>
            <a:lvl1pPr marL="0" indent="0" algn="l">
              <a:buNone/>
              <a:defRPr sz="3840" b="0" cap="all" baseline="0">
                <a:solidFill>
                  <a:schemeClr val="bg1"/>
                </a:solidFill>
              </a:defRPr>
            </a:lvl1pPr>
            <a:lvl2pPr marL="975345" indent="0" algn="ctr">
              <a:buNone/>
              <a:defRPr sz="4267"/>
            </a:lvl2pPr>
            <a:lvl3pPr marL="1950690" indent="0" algn="ctr">
              <a:buNone/>
              <a:defRPr sz="3840"/>
            </a:lvl3pPr>
            <a:lvl4pPr marL="2926034" indent="0" algn="ctr">
              <a:buNone/>
              <a:defRPr sz="3413"/>
            </a:lvl4pPr>
            <a:lvl5pPr marL="3901379" indent="0" algn="ctr">
              <a:buNone/>
              <a:defRPr sz="3413"/>
            </a:lvl5pPr>
            <a:lvl6pPr marL="4876724" indent="0" algn="ctr">
              <a:buNone/>
              <a:defRPr sz="3413"/>
            </a:lvl6pPr>
            <a:lvl7pPr marL="5852069" indent="0" algn="ctr">
              <a:buNone/>
              <a:defRPr sz="3413"/>
            </a:lvl7pPr>
            <a:lvl8pPr marL="6827413" indent="0" algn="ctr">
              <a:buNone/>
              <a:defRPr sz="3413"/>
            </a:lvl8pPr>
            <a:lvl9pPr marL="7802758" indent="0" algn="ctr">
              <a:buNone/>
              <a:defRPr sz="3413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3691550" y="-4372303"/>
            <a:ext cx="19046644" cy="22975505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3231" y="835973"/>
            <a:ext cx="3727747" cy="143651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13819042" y="9031642"/>
            <a:ext cx="540891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08" userDrawn="1">
          <p15:clr>
            <a:srgbClr val="FBAE40"/>
          </p15:clr>
        </p15:guide>
        <p15:guide id="2" pos="8202" userDrawn="1">
          <p15:clr>
            <a:srgbClr val="FBAE40"/>
          </p15:clr>
        </p15:guide>
        <p15:guide id="3" pos="15663" userDrawn="1">
          <p15:clr>
            <a:srgbClr val="FBAE40"/>
          </p15:clr>
        </p15:guide>
        <p15:guide id="4" pos="773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26041350" cy="1463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780" y="389469"/>
            <a:ext cx="22460664" cy="2005719"/>
          </a:xfrm>
        </p:spPr>
        <p:txBody>
          <a:bodyPr anchor="b">
            <a:noAutofit/>
          </a:bodyPr>
          <a:lstStyle>
            <a:lvl1pPr algn="ctr">
              <a:defRPr sz="8533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118" y="13355749"/>
            <a:ext cx="2297045" cy="88518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24289176" y="13673381"/>
            <a:ext cx="598171" cy="5974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72145" y="13772244"/>
            <a:ext cx="628948" cy="399716"/>
          </a:xfrm>
        </p:spPr>
        <p:txBody>
          <a:bodyPr lIns="0" tIns="0" rIns="0" bIns="0"/>
          <a:lstStyle>
            <a:lvl1pPr algn="ctr">
              <a:defRPr sz="192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3508966" y="3128627"/>
            <a:ext cx="19023422" cy="23003551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40" noProof="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840" noProof="0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840" noProof="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6780" y="2460477"/>
            <a:ext cx="22460664" cy="1383558"/>
          </a:xfrm>
        </p:spPr>
        <p:txBody>
          <a:bodyPr>
            <a:normAutofit/>
          </a:bodyPr>
          <a:lstStyle>
            <a:lvl1pPr marL="0" indent="0" algn="ctr">
              <a:buNone/>
              <a:defRPr sz="3840">
                <a:solidFill>
                  <a:schemeClr val="bg1"/>
                </a:solidFill>
              </a:defRPr>
            </a:lvl1pPr>
            <a:lvl2pPr marL="975345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2pPr>
            <a:lvl3pPr marL="195069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3pPr>
            <a:lvl4pPr marL="2926034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4pPr>
            <a:lvl5pPr marL="3901379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5pPr>
            <a:lvl6pPr marL="4876724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6pPr>
            <a:lvl7pPr marL="5852069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7pPr>
            <a:lvl8pPr marL="6827413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8pPr>
            <a:lvl9pPr marL="7802758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08" userDrawn="1">
          <p15:clr>
            <a:srgbClr val="FBAE40"/>
          </p15:clr>
        </p15:guide>
        <p15:guide id="2" pos="8202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15870110" y="-3932001"/>
            <a:ext cx="9475497" cy="11695861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1102012" y="-35671"/>
            <a:ext cx="2688329" cy="235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24289176" y="13673381"/>
            <a:ext cx="598171" cy="59744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72145" y="13772244"/>
            <a:ext cx="628948" cy="399716"/>
          </a:xfrm>
        </p:spPr>
        <p:txBody>
          <a:bodyPr lIns="0" tIns="0" rIns="0" bIns="0"/>
          <a:lstStyle>
            <a:lvl1pPr algn="ctr">
              <a:defRPr sz="192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011" y="3894667"/>
            <a:ext cx="23148996" cy="928285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62" y="13357730"/>
            <a:ext cx="2291902" cy="8832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011" y="526125"/>
            <a:ext cx="23816985" cy="1963383"/>
          </a:xfrm>
        </p:spPr>
        <p:txBody>
          <a:bodyPr lIns="0" tIns="0" rIns="0" bIns="0" anchor="b">
            <a:noAutofit/>
          </a:bodyPr>
          <a:lstStyle>
            <a:lvl1pPr>
              <a:defRPr sz="6827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15870110" y="-3932001"/>
            <a:ext cx="9475497" cy="11695861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1102012" y="-35671"/>
            <a:ext cx="2688329" cy="235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24289176" y="13673381"/>
            <a:ext cx="598171" cy="59744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72145" y="13772244"/>
            <a:ext cx="628948" cy="399716"/>
          </a:xfrm>
        </p:spPr>
        <p:txBody>
          <a:bodyPr lIns="0" tIns="0" rIns="0" bIns="0"/>
          <a:lstStyle>
            <a:lvl1pPr algn="ctr">
              <a:defRPr sz="192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2011" y="3894667"/>
            <a:ext cx="11755905" cy="928285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183433" y="3894667"/>
            <a:ext cx="11067574" cy="928285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62" y="13357730"/>
            <a:ext cx="2291902" cy="8832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011" y="526125"/>
            <a:ext cx="23816985" cy="1963383"/>
          </a:xfrm>
        </p:spPr>
        <p:txBody>
          <a:bodyPr lIns="0" tIns="0" rIns="0" bIns="0" anchor="b">
            <a:noAutofit/>
          </a:bodyPr>
          <a:lstStyle>
            <a:lvl1pPr>
              <a:defRPr sz="6827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15870110" y="-3932001"/>
            <a:ext cx="9475497" cy="11695861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1102012" y="-35671"/>
            <a:ext cx="2688329" cy="235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24289176" y="13673381"/>
            <a:ext cx="598171" cy="59744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72145" y="13772244"/>
            <a:ext cx="628948" cy="399716"/>
          </a:xfrm>
        </p:spPr>
        <p:txBody>
          <a:bodyPr lIns="0" tIns="0" rIns="0" bIns="0"/>
          <a:lstStyle>
            <a:lvl1pPr algn="ctr">
              <a:defRPr sz="192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2012" y="3586481"/>
            <a:ext cx="11016711" cy="1757679"/>
          </a:xfrm>
        </p:spPr>
        <p:txBody>
          <a:bodyPr anchor="b"/>
          <a:lstStyle>
            <a:lvl1pPr marL="0" indent="0">
              <a:buNone/>
              <a:defRPr sz="5120" b="1">
                <a:solidFill>
                  <a:schemeClr val="accent1"/>
                </a:solidFill>
              </a:defRPr>
            </a:lvl1pPr>
            <a:lvl2pPr marL="975345" indent="0">
              <a:buNone/>
              <a:defRPr sz="4267" b="1"/>
            </a:lvl2pPr>
            <a:lvl3pPr marL="1950690" indent="0">
              <a:buNone/>
              <a:defRPr sz="3840" b="1"/>
            </a:lvl3pPr>
            <a:lvl4pPr marL="2926034" indent="0">
              <a:buNone/>
              <a:defRPr sz="3413" b="1"/>
            </a:lvl4pPr>
            <a:lvl5pPr marL="3901379" indent="0">
              <a:buNone/>
              <a:defRPr sz="3413" b="1"/>
            </a:lvl5pPr>
            <a:lvl6pPr marL="4876724" indent="0">
              <a:buNone/>
              <a:defRPr sz="3413" b="1"/>
            </a:lvl6pPr>
            <a:lvl7pPr marL="5852069" indent="0">
              <a:buNone/>
              <a:defRPr sz="3413" b="1"/>
            </a:lvl7pPr>
            <a:lvl8pPr marL="6827413" indent="0">
              <a:buNone/>
              <a:defRPr sz="3413" b="1"/>
            </a:lvl8pPr>
            <a:lvl9pPr marL="7802758" indent="0">
              <a:buNone/>
              <a:defRPr sz="341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2012" y="5344160"/>
            <a:ext cx="11016711" cy="786045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3183433" y="3586481"/>
            <a:ext cx="11070966" cy="1757679"/>
          </a:xfrm>
        </p:spPr>
        <p:txBody>
          <a:bodyPr anchor="b"/>
          <a:lstStyle>
            <a:lvl1pPr marL="0" indent="0">
              <a:buNone/>
              <a:defRPr sz="5120" b="1">
                <a:solidFill>
                  <a:schemeClr val="accent5"/>
                </a:solidFill>
              </a:defRPr>
            </a:lvl1pPr>
            <a:lvl2pPr marL="975345" indent="0">
              <a:buNone/>
              <a:defRPr sz="4267" b="1"/>
            </a:lvl2pPr>
            <a:lvl3pPr marL="1950690" indent="0">
              <a:buNone/>
              <a:defRPr sz="3840" b="1"/>
            </a:lvl3pPr>
            <a:lvl4pPr marL="2926034" indent="0">
              <a:buNone/>
              <a:defRPr sz="3413" b="1"/>
            </a:lvl4pPr>
            <a:lvl5pPr marL="3901379" indent="0">
              <a:buNone/>
              <a:defRPr sz="3413" b="1"/>
            </a:lvl5pPr>
            <a:lvl6pPr marL="4876724" indent="0">
              <a:buNone/>
              <a:defRPr sz="3413" b="1"/>
            </a:lvl6pPr>
            <a:lvl7pPr marL="5852069" indent="0">
              <a:buNone/>
              <a:defRPr sz="3413" b="1"/>
            </a:lvl7pPr>
            <a:lvl8pPr marL="6827413" indent="0">
              <a:buNone/>
              <a:defRPr sz="3413" b="1"/>
            </a:lvl8pPr>
            <a:lvl9pPr marL="7802758" indent="0">
              <a:buNone/>
              <a:defRPr sz="341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3183433" y="5344160"/>
            <a:ext cx="11070966" cy="786045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62" y="13357730"/>
            <a:ext cx="2291902" cy="8832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011" y="526125"/>
            <a:ext cx="23816985" cy="1963383"/>
          </a:xfrm>
        </p:spPr>
        <p:txBody>
          <a:bodyPr lIns="0" tIns="0" rIns="0" bIns="0" anchor="b">
            <a:noAutofit/>
          </a:bodyPr>
          <a:lstStyle>
            <a:lvl1pPr>
              <a:defRPr sz="6827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3020675" y="1639434"/>
            <a:ext cx="11332562" cy="11318746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827"/>
            </a:lvl1pPr>
            <a:lvl2pPr marL="975345" indent="0">
              <a:buNone/>
              <a:defRPr sz="5973"/>
            </a:lvl2pPr>
            <a:lvl3pPr marL="1950690" indent="0">
              <a:buNone/>
              <a:defRPr sz="5120"/>
            </a:lvl3pPr>
            <a:lvl4pPr marL="2926034" indent="0">
              <a:buNone/>
              <a:defRPr sz="4267"/>
            </a:lvl4pPr>
            <a:lvl5pPr marL="3901379" indent="0">
              <a:buNone/>
              <a:defRPr sz="4267"/>
            </a:lvl5pPr>
            <a:lvl6pPr marL="4876724" indent="0">
              <a:buNone/>
              <a:defRPr sz="4267"/>
            </a:lvl6pPr>
            <a:lvl7pPr marL="5852069" indent="0">
              <a:buNone/>
              <a:defRPr sz="4267"/>
            </a:lvl7pPr>
            <a:lvl8pPr marL="6827413" indent="0">
              <a:buNone/>
              <a:defRPr sz="4267"/>
            </a:lvl8pPr>
            <a:lvl9pPr marL="7802758" indent="0">
              <a:buNone/>
              <a:defRPr sz="4267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11535742" y="-4274153"/>
            <a:ext cx="19046644" cy="22975505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736" y="975360"/>
            <a:ext cx="8399012" cy="3413760"/>
          </a:xfrm>
        </p:spPr>
        <p:txBody>
          <a:bodyPr anchor="b"/>
          <a:lstStyle>
            <a:lvl1pPr>
              <a:defRPr sz="6827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3736" y="4389120"/>
            <a:ext cx="8399012" cy="81313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3413"/>
            </a:lvl1pPr>
            <a:lvl2pPr marL="975345" indent="0">
              <a:buNone/>
              <a:defRPr sz="2987"/>
            </a:lvl2pPr>
            <a:lvl3pPr marL="1950690" indent="0">
              <a:buNone/>
              <a:defRPr sz="2560"/>
            </a:lvl3pPr>
            <a:lvl4pPr marL="2926034" indent="0">
              <a:buNone/>
              <a:defRPr sz="2133"/>
            </a:lvl4pPr>
            <a:lvl5pPr marL="3901379" indent="0">
              <a:buNone/>
              <a:defRPr sz="2133"/>
            </a:lvl5pPr>
            <a:lvl6pPr marL="4876724" indent="0">
              <a:buNone/>
              <a:defRPr sz="2133"/>
            </a:lvl6pPr>
            <a:lvl7pPr marL="5852069" indent="0">
              <a:buNone/>
              <a:defRPr sz="2133"/>
            </a:lvl7pPr>
            <a:lvl8pPr marL="6827413" indent="0">
              <a:buNone/>
              <a:defRPr sz="2133"/>
            </a:lvl8pPr>
            <a:lvl9pPr marL="7802758" indent="0">
              <a:buNone/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62" y="13357730"/>
            <a:ext cx="2291902" cy="8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15870110" y="-3932001"/>
            <a:ext cx="9475497" cy="11695861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840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1102012" y="-35671"/>
            <a:ext cx="2688329" cy="235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24289176" y="13673381"/>
            <a:ext cx="598171" cy="59744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72145" y="13772244"/>
            <a:ext cx="628948" cy="399716"/>
          </a:xfrm>
        </p:spPr>
        <p:txBody>
          <a:bodyPr lIns="0" tIns="0" rIns="0" bIns="0"/>
          <a:lstStyle>
            <a:lvl1pPr algn="ctr">
              <a:defRPr sz="192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736" y="975360"/>
            <a:ext cx="8399012" cy="3413760"/>
          </a:xfrm>
        </p:spPr>
        <p:txBody>
          <a:bodyPr anchor="b"/>
          <a:lstStyle>
            <a:lvl1pPr>
              <a:defRPr sz="6827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3736" y="4389120"/>
            <a:ext cx="8399012" cy="8131388"/>
          </a:xfrm>
        </p:spPr>
        <p:txBody>
          <a:bodyPr/>
          <a:lstStyle>
            <a:lvl1pPr marL="0" indent="0">
              <a:buNone/>
              <a:defRPr sz="3413"/>
            </a:lvl1pPr>
            <a:lvl2pPr marL="975345" indent="0">
              <a:buNone/>
              <a:defRPr sz="2987"/>
            </a:lvl2pPr>
            <a:lvl3pPr marL="1950690" indent="0">
              <a:buNone/>
              <a:defRPr sz="2560"/>
            </a:lvl3pPr>
            <a:lvl4pPr marL="2926034" indent="0">
              <a:buNone/>
              <a:defRPr sz="2133"/>
            </a:lvl4pPr>
            <a:lvl5pPr marL="3901379" indent="0">
              <a:buNone/>
              <a:defRPr sz="2133"/>
            </a:lvl5pPr>
            <a:lvl6pPr marL="4876724" indent="0">
              <a:buNone/>
              <a:defRPr sz="2133"/>
            </a:lvl6pPr>
            <a:lvl7pPr marL="5852069" indent="0">
              <a:buNone/>
              <a:defRPr sz="2133"/>
            </a:lvl7pPr>
            <a:lvl8pPr marL="6827413" indent="0">
              <a:buNone/>
              <a:defRPr sz="2133"/>
            </a:lvl8pPr>
            <a:lvl9pPr marL="7802758" indent="0">
              <a:buNone/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0966" y="975362"/>
            <a:ext cx="13183433" cy="11528213"/>
          </a:xfrm>
        </p:spPr>
        <p:txBody>
          <a:bodyPr/>
          <a:lstStyle>
            <a:lvl1pPr>
              <a:defRPr sz="6827"/>
            </a:lvl1pPr>
            <a:lvl2pPr>
              <a:defRPr sz="5973"/>
            </a:lvl2pPr>
            <a:lvl3pPr>
              <a:defRPr sz="5120"/>
            </a:lvl3pPr>
            <a:lvl4pPr>
              <a:defRPr sz="4267"/>
            </a:lvl4pPr>
            <a:lvl5pPr>
              <a:defRPr sz="4267"/>
            </a:lvl5pPr>
            <a:lvl6pPr>
              <a:defRPr sz="4267"/>
            </a:lvl6pPr>
            <a:lvl7pPr>
              <a:defRPr sz="4267"/>
            </a:lvl7pPr>
            <a:lvl8pPr>
              <a:defRPr sz="4267"/>
            </a:lvl8pPr>
            <a:lvl9pPr>
              <a:defRPr sz="426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62" y="13357730"/>
            <a:ext cx="2291902" cy="8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A6210-5D61-4B96-AA81-296389676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5169" y="2394374"/>
            <a:ext cx="19531013" cy="5093547"/>
          </a:xfrm>
        </p:spPr>
        <p:txBody>
          <a:bodyPr anchor="b"/>
          <a:lstStyle>
            <a:lvl1pPr algn="ctr">
              <a:defRPr sz="1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5A16C5-0BEC-42E8-AB78-FCE71F00E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5169" y="7684348"/>
            <a:ext cx="19531013" cy="3532292"/>
          </a:xfrm>
        </p:spPr>
        <p:txBody>
          <a:bodyPr/>
          <a:lstStyle>
            <a:lvl1pPr marL="0" indent="0" algn="ctr">
              <a:buNone/>
              <a:defRPr sz="5120"/>
            </a:lvl1pPr>
            <a:lvl2pPr marL="975345" indent="0" algn="ctr">
              <a:buNone/>
              <a:defRPr sz="4267"/>
            </a:lvl2pPr>
            <a:lvl3pPr marL="1950690" indent="0" algn="ctr">
              <a:buNone/>
              <a:defRPr sz="3840"/>
            </a:lvl3pPr>
            <a:lvl4pPr marL="2926034" indent="0" algn="ctr">
              <a:buNone/>
              <a:defRPr sz="3413"/>
            </a:lvl4pPr>
            <a:lvl5pPr marL="3901379" indent="0" algn="ctr">
              <a:buNone/>
              <a:defRPr sz="3413"/>
            </a:lvl5pPr>
            <a:lvl6pPr marL="4876724" indent="0" algn="ctr">
              <a:buNone/>
              <a:defRPr sz="3413"/>
            </a:lvl6pPr>
            <a:lvl7pPr marL="5852069" indent="0" algn="ctr">
              <a:buNone/>
              <a:defRPr sz="3413"/>
            </a:lvl7pPr>
            <a:lvl8pPr marL="6827413" indent="0" algn="ctr">
              <a:buNone/>
              <a:defRPr sz="3413"/>
            </a:lvl8pPr>
            <a:lvl9pPr marL="7802758" indent="0" algn="ctr">
              <a:buNone/>
              <a:defRPr sz="341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2433B-CEED-4D96-9903-0730F1066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148CD-5629-47B1-B702-B31FBC5FC1A5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0D211-3C6C-41D6-A974-E51C9EB0C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18CA7-2895-4E98-A2C0-8618471CC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92465-C2DB-4877-AADC-62E19F162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980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CA45D-F577-466C-A70C-F648D3CFA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08C8-172B-4B93-8850-EB69F0469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B4684-9C72-4C5B-BD0E-13DF9A732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148CD-5629-47B1-B702-B31FBC5FC1A5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98FE6-0837-455C-8F3E-F49B90E07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03EBF-818A-4807-BB13-A0211A231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92465-C2DB-4877-AADC-62E19F162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058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A4D81-4436-4BE0-9520-C2192010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780" y="3647442"/>
            <a:ext cx="22460664" cy="6085839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B9846-2798-4974-BBB1-F1BF4B4E7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6780" y="9790855"/>
            <a:ext cx="22460664" cy="3200399"/>
          </a:xfrm>
        </p:spPr>
        <p:txBody>
          <a:bodyPr/>
          <a:lstStyle>
            <a:lvl1pPr marL="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1pPr>
            <a:lvl2pPr marL="975345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2pPr>
            <a:lvl3pPr marL="195069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3pPr>
            <a:lvl4pPr marL="2926034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4pPr>
            <a:lvl5pPr marL="3901379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5pPr>
            <a:lvl6pPr marL="4876724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6pPr>
            <a:lvl7pPr marL="5852069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7pPr>
            <a:lvl8pPr marL="6827413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8pPr>
            <a:lvl9pPr marL="7802758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21FD6-88A0-4564-B992-FF9A5B8E9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148CD-5629-47B1-B702-B31FBC5FC1A5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3DE78-33E9-42A3-93D9-5835E655C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376E4-6E17-43F1-A07F-D73CCB25B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92465-C2DB-4877-AADC-62E19F162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97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887695" y="12033636"/>
            <a:ext cx="17084083" cy="17211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24128854" y="13264262"/>
            <a:ext cx="1562652" cy="11195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03A72-8524-42C2-BB40-40BC9FAA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8CCAB-46B8-4998-8A9D-8C4566396E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0343" y="3894667"/>
            <a:ext cx="11067574" cy="92828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B1E053-1F35-449F-9A4F-C489F4334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183433" y="3894667"/>
            <a:ext cx="11067574" cy="92828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21717-D63B-4362-A38C-DBA1A760C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148CD-5629-47B1-B702-B31FBC5FC1A5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CC130-5F0C-4971-AF6E-B64EA5294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42B7D-7EB9-4406-AE76-E6C1B086A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92465-C2DB-4877-AADC-62E19F162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246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C7CA6-C68B-49AF-B045-F69D1290B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735" y="778934"/>
            <a:ext cx="22460664" cy="28278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D2D5B-8113-4FAB-A092-3BF14A727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3736" y="3586481"/>
            <a:ext cx="11016711" cy="1757679"/>
          </a:xfrm>
        </p:spPr>
        <p:txBody>
          <a:bodyPr anchor="b"/>
          <a:lstStyle>
            <a:lvl1pPr marL="0" indent="0">
              <a:buNone/>
              <a:defRPr sz="5120" b="1"/>
            </a:lvl1pPr>
            <a:lvl2pPr marL="975345" indent="0">
              <a:buNone/>
              <a:defRPr sz="4267" b="1"/>
            </a:lvl2pPr>
            <a:lvl3pPr marL="1950690" indent="0">
              <a:buNone/>
              <a:defRPr sz="3840" b="1"/>
            </a:lvl3pPr>
            <a:lvl4pPr marL="2926034" indent="0">
              <a:buNone/>
              <a:defRPr sz="3413" b="1"/>
            </a:lvl4pPr>
            <a:lvl5pPr marL="3901379" indent="0">
              <a:buNone/>
              <a:defRPr sz="3413" b="1"/>
            </a:lvl5pPr>
            <a:lvl6pPr marL="4876724" indent="0">
              <a:buNone/>
              <a:defRPr sz="3413" b="1"/>
            </a:lvl6pPr>
            <a:lvl7pPr marL="5852069" indent="0">
              <a:buNone/>
              <a:defRPr sz="3413" b="1"/>
            </a:lvl7pPr>
            <a:lvl8pPr marL="6827413" indent="0">
              <a:buNone/>
              <a:defRPr sz="3413" b="1"/>
            </a:lvl8pPr>
            <a:lvl9pPr marL="7802758" indent="0">
              <a:buNone/>
              <a:defRPr sz="34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4F877-A875-420D-85B7-068558116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93736" y="5344160"/>
            <a:ext cx="11016711" cy="78604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18362D-2AB2-4B9B-A7CA-D4287A89D5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3183433" y="3586481"/>
            <a:ext cx="11070966" cy="1757679"/>
          </a:xfrm>
        </p:spPr>
        <p:txBody>
          <a:bodyPr anchor="b"/>
          <a:lstStyle>
            <a:lvl1pPr marL="0" indent="0">
              <a:buNone/>
              <a:defRPr sz="5120" b="1"/>
            </a:lvl1pPr>
            <a:lvl2pPr marL="975345" indent="0">
              <a:buNone/>
              <a:defRPr sz="4267" b="1"/>
            </a:lvl2pPr>
            <a:lvl3pPr marL="1950690" indent="0">
              <a:buNone/>
              <a:defRPr sz="3840" b="1"/>
            </a:lvl3pPr>
            <a:lvl4pPr marL="2926034" indent="0">
              <a:buNone/>
              <a:defRPr sz="3413" b="1"/>
            </a:lvl4pPr>
            <a:lvl5pPr marL="3901379" indent="0">
              <a:buNone/>
              <a:defRPr sz="3413" b="1"/>
            </a:lvl5pPr>
            <a:lvl6pPr marL="4876724" indent="0">
              <a:buNone/>
              <a:defRPr sz="3413" b="1"/>
            </a:lvl6pPr>
            <a:lvl7pPr marL="5852069" indent="0">
              <a:buNone/>
              <a:defRPr sz="3413" b="1"/>
            </a:lvl7pPr>
            <a:lvl8pPr marL="6827413" indent="0">
              <a:buNone/>
              <a:defRPr sz="3413" b="1"/>
            </a:lvl8pPr>
            <a:lvl9pPr marL="7802758" indent="0">
              <a:buNone/>
              <a:defRPr sz="34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B653B1-2F74-4C4A-86B1-DC0226256C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3183433" y="5344160"/>
            <a:ext cx="11070966" cy="78604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7BA889-18C4-487F-A36C-298394B5F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148CD-5629-47B1-B702-B31FBC5FC1A5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38C855-138B-432E-8C4F-1DBBE673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AC6EC5-69DB-413E-876C-0D0ECB638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92465-C2DB-4877-AADC-62E19F162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450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D250B-80C1-41CC-9CBC-E46A546C4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433505-B17E-41B4-A886-CBFB49683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148CD-5629-47B1-B702-B31FBC5FC1A5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ABE729-8615-486C-B8A9-76F45951A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F63A4E-0B0B-4EB7-BC69-41B9C8D9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92465-C2DB-4877-AADC-62E19F162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173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193846-46DA-4018-BB0B-34AEC5F24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148CD-5629-47B1-B702-B31FBC5FC1A5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1B6180-A94D-4AAA-897C-CC99EF20D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6E35F-4D63-4E82-8913-AC98C10ED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92465-C2DB-4877-AADC-62E19F162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85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AA75-96D7-4B97-B3F3-85596F13A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736" y="975360"/>
            <a:ext cx="8399012" cy="3413760"/>
          </a:xfrm>
        </p:spPr>
        <p:txBody>
          <a:bodyPr anchor="b"/>
          <a:lstStyle>
            <a:lvl1pPr>
              <a:defRPr sz="68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324EF-9192-4A38-83D4-3549DA64D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0966" y="2106508"/>
            <a:ext cx="13183433" cy="10397067"/>
          </a:xfrm>
        </p:spPr>
        <p:txBody>
          <a:bodyPr/>
          <a:lstStyle>
            <a:lvl1pPr>
              <a:defRPr sz="6827"/>
            </a:lvl1pPr>
            <a:lvl2pPr>
              <a:defRPr sz="5973"/>
            </a:lvl2pPr>
            <a:lvl3pPr>
              <a:defRPr sz="5120"/>
            </a:lvl3pPr>
            <a:lvl4pPr>
              <a:defRPr sz="4267"/>
            </a:lvl4pPr>
            <a:lvl5pPr>
              <a:defRPr sz="4267"/>
            </a:lvl5pPr>
            <a:lvl6pPr>
              <a:defRPr sz="4267"/>
            </a:lvl6pPr>
            <a:lvl7pPr>
              <a:defRPr sz="4267"/>
            </a:lvl7pPr>
            <a:lvl8pPr>
              <a:defRPr sz="4267"/>
            </a:lvl8pPr>
            <a:lvl9pPr>
              <a:defRPr sz="4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2235C-0935-437D-B3E7-FBD3709C5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3736" y="4389120"/>
            <a:ext cx="8399012" cy="8131388"/>
          </a:xfrm>
        </p:spPr>
        <p:txBody>
          <a:bodyPr/>
          <a:lstStyle>
            <a:lvl1pPr marL="0" indent="0">
              <a:buNone/>
              <a:defRPr sz="3413"/>
            </a:lvl1pPr>
            <a:lvl2pPr marL="975345" indent="0">
              <a:buNone/>
              <a:defRPr sz="2987"/>
            </a:lvl2pPr>
            <a:lvl3pPr marL="1950690" indent="0">
              <a:buNone/>
              <a:defRPr sz="2560"/>
            </a:lvl3pPr>
            <a:lvl4pPr marL="2926034" indent="0">
              <a:buNone/>
              <a:defRPr sz="2133"/>
            </a:lvl4pPr>
            <a:lvl5pPr marL="3901379" indent="0">
              <a:buNone/>
              <a:defRPr sz="2133"/>
            </a:lvl5pPr>
            <a:lvl6pPr marL="4876724" indent="0">
              <a:buNone/>
              <a:defRPr sz="2133"/>
            </a:lvl6pPr>
            <a:lvl7pPr marL="5852069" indent="0">
              <a:buNone/>
              <a:defRPr sz="2133"/>
            </a:lvl7pPr>
            <a:lvl8pPr marL="6827413" indent="0">
              <a:buNone/>
              <a:defRPr sz="2133"/>
            </a:lvl8pPr>
            <a:lvl9pPr marL="7802758" indent="0">
              <a:buNone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97C022-3A9A-4CCA-BE7A-4E6C09AE4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148CD-5629-47B1-B702-B31FBC5FC1A5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AED596-551A-4674-B319-4F5982100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5B349F-BB7B-489C-9E61-E73F9FD3F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92465-C2DB-4877-AADC-62E19F162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594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B43EE-2450-4D6E-BA37-72F78130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736" y="975360"/>
            <a:ext cx="8399012" cy="3413760"/>
          </a:xfrm>
        </p:spPr>
        <p:txBody>
          <a:bodyPr anchor="b"/>
          <a:lstStyle>
            <a:lvl1pPr>
              <a:defRPr sz="68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8C6F43-3D75-489C-8FF0-8B123AB32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1070966" y="2106508"/>
            <a:ext cx="13183433" cy="10397067"/>
          </a:xfrm>
        </p:spPr>
        <p:txBody>
          <a:bodyPr/>
          <a:lstStyle>
            <a:lvl1pPr marL="0" indent="0">
              <a:buNone/>
              <a:defRPr sz="6827"/>
            </a:lvl1pPr>
            <a:lvl2pPr marL="975345" indent="0">
              <a:buNone/>
              <a:defRPr sz="5973"/>
            </a:lvl2pPr>
            <a:lvl3pPr marL="1950690" indent="0">
              <a:buNone/>
              <a:defRPr sz="5120"/>
            </a:lvl3pPr>
            <a:lvl4pPr marL="2926034" indent="0">
              <a:buNone/>
              <a:defRPr sz="4267"/>
            </a:lvl4pPr>
            <a:lvl5pPr marL="3901379" indent="0">
              <a:buNone/>
              <a:defRPr sz="4267"/>
            </a:lvl5pPr>
            <a:lvl6pPr marL="4876724" indent="0">
              <a:buNone/>
              <a:defRPr sz="4267"/>
            </a:lvl6pPr>
            <a:lvl7pPr marL="5852069" indent="0">
              <a:buNone/>
              <a:defRPr sz="4267"/>
            </a:lvl7pPr>
            <a:lvl8pPr marL="6827413" indent="0">
              <a:buNone/>
              <a:defRPr sz="4267"/>
            </a:lvl8pPr>
            <a:lvl9pPr marL="7802758" indent="0">
              <a:buNone/>
              <a:defRPr sz="42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52D1B2-89BA-4D3E-AFF6-0C82EFF07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3736" y="4389120"/>
            <a:ext cx="8399012" cy="8131388"/>
          </a:xfrm>
        </p:spPr>
        <p:txBody>
          <a:bodyPr/>
          <a:lstStyle>
            <a:lvl1pPr marL="0" indent="0">
              <a:buNone/>
              <a:defRPr sz="3413"/>
            </a:lvl1pPr>
            <a:lvl2pPr marL="975345" indent="0">
              <a:buNone/>
              <a:defRPr sz="2987"/>
            </a:lvl2pPr>
            <a:lvl3pPr marL="1950690" indent="0">
              <a:buNone/>
              <a:defRPr sz="2560"/>
            </a:lvl3pPr>
            <a:lvl4pPr marL="2926034" indent="0">
              <a:buNone/>
              <a:defRPr sz="2133"/>
            </a:lvl4pPr>
            <a:lvl5pPr marL="3901379" indent="0">
              <a:buNone/>
              <a:defRPr sz="2133"/>
            </a:lvl5pPr>
            <a:lvl6pPr marL="4876724" indent="0">
              <a:buNone/>
              <a:defRPr sz="2133"/>
            </a:lvl6pPr>
            <a:lvl7pPr marL="5852069" indent="0">
              <a:buNone/>
              <a:defRPr sz="2133"/>
            </a:lvl7pPr>
            <a:lvl8pPr marL="6827413" indent="0">
              <a:buNone/>
              <a:defRPr sz="2133"/>
            </a:lvl8pPr>
            <a:lvl9pPr marL="7802758" indent="0">
              <a:buNone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957551-6CBD-450B-8FA8-36472D89E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148CD-5629-47B1-B702-B31FBC5FC1A5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B0F23E-9E4E-43E7-95E2-6A05C3943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BDFC3-E710-4C02-8BEB-A6CB8D2A4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92465-C2DB-4877-AADC-62E19F162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526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78C85-15DE-4D6D-8984-DC7B4A45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8AD17D-CCFF-46BC-AA68-28A36A0E38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9C4B3-0A79-43B3-9129-C7752BA3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148CD-5629-47B1-B702-B31FBC5FC1A5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374A4-E629-4746-AC1D-106C265C3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64CF3-8E54-4168-B280-1A6745537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92465-C2DB-4877-AADC-62E19F162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193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525192-D394-4A85-B2FB-DD33A4637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8635841" y="778933"/>
            <a:ext cx="5615166" cy="123985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5F1AF0-EE23-457B-A7B3-45951E6A1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790343" y="778933"/>
            <a:ext cx="16519981" cy="1239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C9AE2-20B6-4F32-B386-EF4977C05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148CD-5629-47B1-B702-B31FBC5FC1A5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0081A-324C-4ADD-BC15-33F9B70E8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B0977-579C-49BD-9B82-BC0B758F8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92465-C2DB-4877-AADC-62E19F162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32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887696" y="3146311"/>
            <a:ext cx="24265959" cy="55850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887696" y="8966329"/>
            <a:ext cx="24265959" cy="37000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24128854" y="13264262"/>
            <a:ext cx="1562652" cy="11195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49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42" Type="http://schemas.openxmlformats.org/officeDocument/2006/relationships/slideLayout" Target="../slideLayouts/slideLayout52.xml"/><Relationship Id="rId47" Type="http://schemas.openxmlformats.org/officeDocument/2006/relationships/slideLayout" Target="../slideLayouts/slideLayout57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56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51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40" Type="http://schemas.openxmlformats.org/officeDocument/2006/relationships/slideLayout" Target="../slideLayouts/slideLayout50.xml"/><Relationship Id="rId45" Type="http://schemas.openxmlformats.org/officeDocument/2006/relationships/slideLayout" Target="../slideLayouts/slideLayout55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54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43" Type="http://schemas.openxmlformats.org/officeDocument/2006/relationships/slideLayout" Target="../slideLayouts/slideLayout53.xml"/><Relationship Id="rId48" Type="http://schemas.openxmlformats.org/officeDocument/2006/relationships/slideLayout" Target="../slideLayouts/slideLayout58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87696" y="1265849"/>
            <a:ext cx="24265959" cy="1629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87696" y="3278151"/>
            <a:ext cx="24265959" cy="971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24128854" y="13264262"/>
            <a:ext cx="1562652" cy="1119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905" r:id="rId1"/>
    <p:sldLayoutId id="2147483908" r:id="rId2"/>
    <p:sldLayoutId id="2147483907" r:id="rId3"/>
    <p:sldLayoutId id="2147483914" r:id="rId4"/>
    <p:sldLayoutId id="2147483915" r:id="rId5"/>
    <p:sldLayoutId id="2147483909" r:id="rId6"/>
    <p:sldLayoutId id="2147483917" r:id="rId7"/>
    <p:sldLayoutId id="2147483918" r:id="rId8"/>
    <p:sldLayoutId id="2147483919" r:id="rId9"/>
    <p:sldLayoutId id="214748392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36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  <p:sldLayoutId id="2147483873" r:id="rId18"/>
    <p:sldLayoutId id="2147483874" r:id="rId19"/>
    <p:sldLayoutId id="2147483875" r:id="rId20"/>
    <p:sldLayoutId id="2147483876" r:id="rId21"/>
    <p:sldLayoutId id="2147483877" r:id="rId22"/>
    <p:sldLayoutId id="2147483878" r:id="rId23"/>
    <p:sldLayoutId id="2147483879" r:id="rId24"/>
    <p:sldLayoutId id="2147483880" r:id="rId25"/>
    <p:sldLayoutId id="2147483881" r:id="rId26"/>
    <p:sldLayoutId id="2147483882" r:id="rId27"/>
    <p:sldLayoutId id="2147483883" r:id="rId28"/>
    <p:sldLayoutId id="2147483884" r:id="rId29"/>
    <p:sldLayoutId id="2147483885" r:id="rId30"/>
    <p:sldLayoutId id="2147483886" r:id="rId31"/>
    <p:sldLayoutId id="2147483887" r:id="rId32"/>
    <p:sldLayoutId id="2147483888" r:id="rId33"/>
    <p:sldLayoutId id="2147483889" r:id="rId34"/>
    <p:sldLayoutId id="2147483890" r:id="rId35"/>
    <p:sldLayoutId id="2147483891" r:id="rId36"/>
    <p:sldLayoutId id="2147483892" r:id="rId37"/>
    <p:sldLayoutId id="2147483893" r:id="rId38"/>
    <p:sldLayoutId id="2147483894" r:id="rId39"/>
    <p:sldLayoutId id="2147483895" r:id="rId40"/>
    <p:sldLayoutId id="2147483896" r:id="rId41"/>
    <p:sldLayoutId id="2147483897" r:id="rId42"/>
    <p:sldLayoutId id="2147483898" r:id="rId43"/>
    <p:sldLayoutId id="2147483899" r:id="rId44"/>
    <p:sldLayoutId id="2147483900" r:id="rId45"/>
    <p:sldLayoutId id="2147483901" r:id="rId46"/>
    <p:sldLayoutId id="2147483902" r:id="rId47"/>
    <p:sldLayoutId id="2147483904" r:id="rId4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343" y="778934"/>
            <a:ext cx="22460664" cy="2827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0343" y="3894667"/>
            <a:ext cx="22460664" cy="9282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0343" y="13560215"/>
            <a:ext cx="5859304" cy="778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US" noProof="0" smtClean="0"/>
              <a:t>5/5/2020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26197" y="13560215"/>
            <a:ext cx="8788956" cy="778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391703" y="13560215"/>
            <a:ext cx="5859304" cy="778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660" r:id="rId2"/>
    <p:sldLayoutId id="2147483913" r:id="rId3"/>
    <p:sldLayoutId id="2147483912" r:id="rId4"/>
    <p:sldLayoutId id="2147483661" r:id="rId5"/>
    <p:sldLayoutId id="2147483662" r:id="rId6"/>
    <p:sldLayoutId id="2147483663" r:id="rId7"/>
    <p:sldLayoutId id="2147483916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608" userDrawn="1">
          <p15:clr>
            <a:srgbClr val="F26B43"/>
          </p15:clr>
        </p15:guide>
        <p15:guide id="2" pos="8202" userDrawn="1">
          <p15:clr>
            <a:srgbClr val="F26B43"/>
          </p15:clr>
        </p15:guide>
        <p15:guide id="3" pos="694" userDrawn="1">
          <p15:clr>
            <a:srgbClr val="F26B43"/>
          </p15:clr>
        </p15:guide>
        <p15:guide id="4" pos="1569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F4C42B-1BC3-4497-AF54-4ADEEEA4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343" y="778934"/>
            <a:ext cx="22460664" cy="2827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508AD-763C-4E2C-AA49-E8B693F88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0343" y="3894667"/>
            <a:ext cx="22460664" cy="9282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1A646-317E-45BA-AAB8-43B75DF77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0343" y="13560215"/>
            <a:ext cx="5859304" cy="778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148CD-5629-47B1-B702-B31FBC5FC1A5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C19B2-6168-4E53-805F-250256359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26197" y="13560215"/>
            <a:ext cx="8788956" cy="778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FF0B3-2558-47D6-96C6-9472B0858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391703" y="13560215"/>
            <a:ext cx="5859304" cy="778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92465-C2DB-4877-AADC-62E19F162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7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o.microsoft.com/fwlink/?linkid=2006808&amp;clcid=0x40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pitalcaring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www.youtube.com/watch?v=QixixWtcO3c&amp;feature=youtu.be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passus.com/for-caregivers/signs-it-may-be-time-for-hospic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3190271" y="9655624"/>
            <a:ext cx="19117103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sz="8000" b="1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Hospice Chaplaincy in the Age of COVID-19</a:t>
            </a:r>
          </a:p>
          <a:p>
            <a:pPr marL="0" indent="0"/>
            <a:r>
              <a:rPr lang="en-US" sz="80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May 7, 2020</a:t>
            </a:r>
            <a:endParaRPr sz="800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0879" y="1281142"/>
            <a:ext cx="14979587" cy="6810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423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52" y="1014648"/>
            <a:ext cx="12128625" cy="3925229"/>
          </a:xfrm>
        </p:spPr>
        <p:txBody>
          <a:bodyPr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br>
              <a:rPr lang="en-US" u="sng" dirty="0"/>
            </a:br>
            <a:r>
              <a:rPr lang="en-US" sz="11520" u="sng" dirty="0">
                <a:solidFill>
                  <a:srgbClr val="0070C0"/>
                </a:solidFill>
              </a:rPr>
              <a:t>MINISTRY OF PRESENCE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07" y="5371549"/>
            <a:ext cx="14207989" cy="8244205"/>
          </a:xfrm>
        </p:spPr>
        <p:txBody>
          <a:bodyPr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Ø"/>
            </a:pPr>
            <a:r>
              <a:rPr lang="en-US" sz="7680" b="1" dirty="0"/>
              <a:t>Covid-19 patients dying alone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fr-FR" sz="7680" b="1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7680" b="1" dirty="0"/>
              <a:t>Failure of our governments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fr-FR" sz="7680" b="1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7680" b="1" dirty="0"/>
              <a:t>Church leaders and Secular institutions unprepared</a:t>
            </a:r>
            <a:endParaRPr lang="fr-FR" sz="7680" b="1" dirty="0"/>
          </a:p>
          <a:p>
            <a:pPr marL="0" indent="0">
              <a:buNone/>
            </a:pPr>
            <a:endParaRPr lang="en-US" sz="384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82361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64722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47083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29444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11805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94166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76527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58889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53344" y="12751052"/>
            <a:ext cx="3425653" cy="1736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8198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13586098" y="2108877"/>
            <a:ext cx="11300510" cy="10421009"/>
          </a:xfrm>
        </p:spPr>
      </p:pic>
    </p:spTree>
    <p:extLst>
      <p:ext uri="{BB962C8B-B14F-4D97-AF65-F5344CB8AC3E}">
        <p14:creationId xmlns:p14="http://schemas.microsoft.com/office/powerpoint/2010/main" val="961730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3"/>
    </mc:Choice>
    <mc:Fallback>
      <p:transition spd="slow" advTm="323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" r="2876"/>
          <a:stretch>
            <a:fillRect/>
          </a:stretch>
        </p:blipFill>
        <p:spPr>
          <a:xfrm>
            <a:off x="8680343" y="3989736"/>
            <a:ext cx="8920284" cy="881716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BB985D-7833-4E74-AA1C-E9A4BC3CC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661" y="1653957"/>
            <a:ext cx="23787947" cy="1963383"/>
          </a:xfrm>
        </p:spPr>
        <p:txBody>
          <a:bodyPr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800" dirty="0">
                <a:solidFill>
                  <a:srgbClr val="0070C0"/>
                </a:solidFill>
              </a:rPr>
              <a:t>CALL FOR PPE </a:t>
            </a:r>
            <a:br>
              <a:rPr lang="en-US" sz="9387" u="sng" dirty="0">
                <a:solidFill>
                  <a:srgbClr val="0070C0"/>
                </a:solidFill>
              </a:rPr>
            </a:br>
            <a:r>
              <a:rPr lang="en-US" sz="9387" u="sng" dirty="0">
                <a:solidFill>
                  <a:srgbClr val="0070C0"/>
                </a:solidFill>
              </a:rPr>
              <a:t>(Personal Protective Equipment)</a:t>
            </a:r>
            <a:endParaRPr lang="en-US" sz="9387" dirty="0">
              <a:solidFill>
                <a:srgbClr val="0070C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37A9B0-8DFC-4474-9F0A-612E661EF4E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83672" y="7402495"/>
            <a:ext cx="7350541" cy="1056830"/>
          </a:xfrm>
        </p:spPr>
        <p:txBody>
          <a:bodyPr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773" dirty="0"/>
              <a:t>PPE</a:t>
            </a:r>
            <a:endParaRPr lang="fr-FR" sz="18773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8F2DCC-A50E-40A1-81F9-70371D4AA42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8444965" y="7402493"/>
            <a:ext cx="7350541" cy="1056830"/>
          </a:xfrm>
        </p:spPr>
        <p:txBody>
          <a:bodyPr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240" dirty="0"/>
              <a:t>TEST FOR CHAPLAINS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E3677-5FC4-4712-BA70-5DBE5745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82361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64722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47083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29444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11805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94166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76527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58889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83673" y="13417149"/>
            <a:ext cx="3409854" cy="999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8198"/>
          </a:p>
        </p:txBody>
      </p:sp>
    </p:spTree>
    <p:extLst>
      <p:ext uri="{BB962C8B-B14F-4D97-AF65-F5344CB8AC3E}">
        <p14:creationId xmlns:p14="http://schemas.microsoft.com/office/powerpoint/2010/main" val="46026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7"/>
    </mc:Choice>
    <mc:Fallback>
      <p:transition spd="slow" advTm="284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82361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64722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47083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29444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11805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94166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76527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58889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11" name="Rectangle 10"/>
          <p:cNvSpPr/>
          <p:nvPr/>
        </p:nvSpPr>
        <p:spPr>
          <a:xfrm>
            <a:off x="15875" y="1554925"/>
            <a:ext cx="12276412" cy="13852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973" u="sng" dirty="0"/>
              <a:t>Desire In Her Soul</a:t>
            </a:r>
            <a:br>
              <a:rPr lang="en-US" sz="5973" dirty="0"/>
            </a:br>
            <a:endParaRPr lang="en-US" sz="5973" u="sng" dirty="0"/>
          </a:p>
          <a:p>
            <a:pPr algn="ctr"/>
            <a:r>
              <a:rPr lang="en-US" sz="5973" dirty="0"/>
              <a:t>I wanted</a:t>
            </a:r>
            <a:br>
              <a:rPr lang="en-US" sz="5973" dirty="0"/>
            </a:br>
            <a:r>
              <a:rPr lang="en-US" sz="5973" dirty="0"/>
              <a:t>To hold Him as an infant,</a:t>
            </a:r>
            <a:br>
              <a:rPr lang="en-US" sz="5973" dirty="0"/>
            </a:br>
            <a:r>
              <a:rPr lang="en-US" sz="5973" dirty="0"/>
              <a:t>What woman would not find that desire in her soul? </a:t>
            </a:r>
            <a:br>
              <a:rPr lang="en-US" sz="5973" dirty="0"/>
            </a:br>
            <a:br>
              <a:rPr lang="en-US" sz="5973" dirty="0"/>
            </a:br>
            <a:r>
              <a:rPr lang="en-US" sz="5973" dirty="0"/>
              <a:t>Yes, I wanted to hold Him                           when he was so in need,</a:t>
            </a:r>
            <a:br>
              <a:rPr lang="en-US" sz="5973" dirty="0"/>
            </a:br>
            <a:r>
              <a:rPr lang="en-US" sz="5973" dirty="0"/>
              <a:t>that he might cling to me                             with all His strength                                         for protection.</a:t>
            </a:r>
            <a:br>
              <a:rPr lang="en-US" sz="5973" dirty="0"/>
            </a:br>
            <a:br>
              <a:rPr lang="en-US" sz="5120" dirty="0"/>
            </a:br>
            <a:br>
              <a:rPr lang="en-US" sz="8198" dirty="0"/>
            </a:br>
            <a:endParaRPr lang="fr-FR" sz="8198" dirty="0"/>
          </a:p>
        </p:txBody>
      </p:sp>
      <p:sp>
        <p:nvSpPr>
          <p:cNvPr id="12" name="Rectangle 11"/>
          <p:cNvSpPr/>
          <p:nvPr/>
        </p:nvSpPr>
        <p:spPr>
          <a:xfrm>
            <a:off x="13413272" y="1554927"/>
            <a:ext cx="12612203" cy="13852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973" dirty="0"/>
              <a:t>I never thought of the sun as being maternal</a:t>
            </a:r>
            <a:br>
              <a:rPr lang="en-US" sz="5973" dirty="0"/>
            </a:br>
            <a:r>
              <a:rPr lang="en-US" sz="5973" dirty="0"/>
              <a:t>but is there anything                                      that does not nurse light?</a:t>
            </a:r>
            <a:br>
              <a:rPr lang="en-US" sz="5973" dirty="0"/>
            </a:br>
            <a:endParaRPr lang="en-US" sz="5973" dirty="0"/>
          </a:p>
          <a:p>
            <a:pPr algn="ctr"/>
            <a:r>
              <a:rPr lang="en-US" sz="5973" dirty="0"/>
              <a:t>One day I was carrying my wash,                   one day I was carrying bread,</a:t>
            </a:r>
            <a:br>
              <a:rPr lang="en-US" sz="5973" dirty="0"/>
            </a:br>
            <a:r>
              <a:rPr lang="en-US" sz="5973" dirty="0"/>
              <a:t>one day I was carrying a small goat,  and all of them became my Lord.</a:t>
            </a:r>
            <a:br>
              <a:rPr lang="en-US" sz="5973" dirty="0"/>
            </a:br>
            <a:br>
              <a:rPr lang="en-US" sz="5973" dirty="0"/>
            </a:br>
            <a:r>
              <a:rPr lang="en-US" sz="5973" dirty="0"/>
              <a:t>I collapsed on the ground                                  the first time this happened,</a:t>
            </a:r>
            <a:br>
              <a:rPr lang="en-US" sz="5973" dirty="0"/>
            </a:br>
            <a:r>
              <a:rPr lang="en-US" sz="5973" dirty="0"/>
              <a:t>the first time the universe suckled me.</a:t>
            </a:r>
            <a:br>
              <a:rPr lang="en-US" sz="5973" dirty="0"/>
            </a:br>
            <a:r>
              <a:rPr lang="en-US" sz="5973" dirty="0"/>
              <a:t>                                        Teresa of Avila</a:t>
            </a:r>
          </a:p>
          <a:p>
            <a:pPr algn="ctr"/>
            <a:r>
              <a:rPr lang="en-US" sz="8198" dirty="0"/>
              <a:t>                                      </a:t>
            </a:r>
            <a:endParaRPr lang="fr-FR" sz="8198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3" y="2"/>
            <a:ext cx="3528183" cy="15549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6542" y="-424071"/>
            <a:ext cx="24428320" cy="2233434"/>
          </a:xfrm>
        </p:spPr>
        <p:txBody>
          <a:bodyPr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80" dirty="0">
                <a:solidFill>
                  <a:schemeClr val="accent5">
                    <a:lumMod val="75000"/>
                  </a:schemeClr>
                </a:solidFill>
              </a:rPr>
              <a:t>Natural Protection</a:t>
            </a:r>
            <a:endParaRPr lang="fr-FR" sz="1408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638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A6F33C-3AFE-474E-AC15-C00F368C3C6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-426158" y="1334374"/>
            <a:ext cx="12904717" cy="4428954"/>
          </a:xfrm>
        </p:spPr>
        <p:txBody>
          <a:bodyPr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33" u="sng" dirty="0">
                <a:solidFill>
                  <a:schemeClr val="accent6">
                    <a:lumMod val="50000"/>
                  </a:schemeClr>
                </a:solidFill>
              </a:rPr>
              <a:t>ADAPTED FORMS OF SPIRITUAL CARE</a:t>
            </a:r>
            <a:endParaRPr lang="en-US" sz="8533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9" name="Picture Placeholder 28" descr="Pencil">
            <a:extLst>
              <a:ext uri="{FF2B5EF4-FFF2-40B4-BE49-F238E27FC236}">
                <a16:creationId xmlns:a16="http://schemas.microsoft.com/office/drawing/2014/main" id="{F0E35123-11A3-CD40-A44F-8A81B910563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438480-8B6F-44E5-A602-6240C1B85FB3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13670906" y="0"/>
            <a:ext cx="12679680" cy="12948258"/>
          </a:xfrm>
        </p:spPr>
        <p:txBody>
          <a:bodyPr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19181" indent="-121918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7680" b="1" dirty="0">
                <a:solidFill>
                  <a:schemeClr val="accent2"/>
                </a:solidFill>
              </a:rPr>
              <a:t>SMS: OK</a:t>
            </a:r>
          </a:p>
          <a:p>
            <a:pPr marL="1219181" indent="-121918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7680" b="1" dirty="0">
                <a:solidFill>
                  <a:schemeClr val="accent2"/>
                </a:solidFill>
              </a:rPr>
              <a:t>EMAIL: OK</a:t>
            </a:r>
            <a:endParaRPr lang="fr-FR" sz="7680" b="1" dirty="0">
              <a:solidFill>
                <a:schemeClr val="accent2"/>
              </a:solidFill>
            </a:endParaRPr>
          </a:p>
          <a:p>
            <a:pPr marL="1219181" indent="-121918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7680" b="1" dirty="0">
                <a:solidFill>
                  <a:schemeClr val="accent2"/>
                </a:solidFill>
              </a:rPr>
              <a:t>ZOOM: OK </a:t>
            </a:r>
            <a:endParaRPr lang="fr-FR" sz="5973" b="1" dirty="0">
              <a:solidFill>
                <a:schemeClr val="accent2"/>
              </a:solidFill>
            </a:endParaRPr>
          </a:p>
          <a:p>
            <a:pPr marL="1219181" indent="-121918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7680" b="1" dirty="0">
                <a:solidFill>
                  <a:schemeClr val="accent2"/>
                </a:solidFill>
              </a:rPr>
              <a:t>FACEBOOK: OK</a:t>
            </a:r>
            <a:endParaRPr lang="fr-FR" sz="7680" b="1" dirty="0">
              <a:solidFill>
                <a:schemeClr val="accent2"/>
              </a:solidFill>
            </a:endParaRPr>
          </a:p>
          <a:p>
            <a:pPr marL="1219181" indent="-121918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7680" b="1" dirty="0">
                <a:solidFill>
                  <a:schemeClr val="accent2"/>
                </a:solidFill>
              </a:rPr>
              <a:t>HEALTH RECOVERY SOLUTION (HRS): OK</a:t>
            </a:r>
          </a:p>
          <a:p>
            <a:pPr marL="1219181" indent="-121918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7680" b="1" dirty="0">
                <a:solidFill>
                  <a:schemeClr val="accent2"/>
                </a:solidFill>
              </a:rPr>
              <a:t>PARKING MINISTRY: OK</a:t>
            </a:r>
          </a:p>
          <a:p>
            <a:pPr marL="1219181" indent="-121918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FR" sz="7680" b="1" dirty="0">
              <a:solidFill>
                <a:schemeClr val="accent2"/>
              </a:solidFill>
            </a:endParaRPr>
          </a:p>
        </p:txBody>
      </p:sp>
      <p:pic>
        <p:nvPicPr>
          <p:cNvPr id="31" name="Picture Placeholder 30" descr="Laptop">
            <a:extLst>
              <a:ext uri="{FF2B5EF4-FFF2-40B4-BE49-F238E27FC236}">
                <a16:creationId xmlns:a16="http://schemas.microsoft.com/office/drawing/2014/main" id="{6BF407E9-98AE-2B40-90E3-1B14FC14FDB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C0347-C2C9-46A2-B7A6-9653B525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82361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64722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47083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29444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11805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94166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76527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58889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0607" y="12632104"/>
            <a:ext cx="4020388" cy="1784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8198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15163-D5FD-4849-978B-77883FAF7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578" y="5640316"/>
            <a:ext cx="12124555" cy="9286170"/>
          </a:xfrm>
        </p:spPr>
        <p:txBody>
          <a:bodyPr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90" lvl="0" indent="-60959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8533" b="1" dirty="0">
                <a:solidFill>
                  <a:schemeClr val="accent2"/>
                </a:solidFill>
              </a:rPr>
              <a:t>SKYPE: So </a:t>
            </a:r>
            <a:r>
              <a:rPr lang="en-US" sz="8533" b="1" dirty="0" err="1">
                <a:solidFill>
                  <a:schemeClr val="accent2"/>
                </a:solidFill>
              </a:rPr>
              <a:t>So</a:t>
            </a:r>
            <a:endParaRPr lang="en-US" sz="8533" dirty="0">
              <a:solidFill>
                <a:schemeClr val="accent2"/>
              </a:solidFill>
            </a:endParaRPr>
          </a:p>
          <a:p>
            <a:pPr marL="609590" lvl="0" indent="-60959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8533" b="1" dirty="0">
                <a:solidFill>
                  <a:schemeClr val="accent2"/>
                </a:solidFill>
              </a:rPr>
              <a:t>VOICEMAIL: So </a:t>
            </a:r>
            <a:r>
              <a:rPr lang="en-US" sz="8533" b="1" dirty="0" err="1">
                <a:solidFill>
                  <a:schemeClr val="accent2"/>
                </a:solidFill>
              </a:rPr>
              <a:t>So</a:t>
            </a:r>
            <a:endParaRPr lang="en-US" sz="8533" dirty="0">
              <a:solidFill>
                <a:schemeClr val="accent2"/>
              </a:solidFill>
            </a:endParaRPr>
          </a:p>
          <a:p>
            <a:pPr marL="609590" lvl="0" indent="-60959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8533" b="1" dirty="0">
                <a:solidFill>
                  <a:schemeClr val="accent2"/>
                </a:solidFill>
              </a:rPr>
              <a:t>CHATTING: So </a:t>
            </a:r>
            <a:r>
              <a:rPr lang="en-US" sz="8533" b="1" dirty="0" err="1">
                <a:solidFill>
                  <a:schemeClr val="accent2"/>
                </a:solidFill>
              </a:rPr>
              <a:t>So</a:t>
            </a:r>
            <a:endParaRPr lang="en-US" sz="8533" dirty="0">
              <a:solidFill>
                <a:schemeClr val="accent2"/>
              </a:solidFill>
            </a:endParaRPr>
          </a:p>
          <a:p>
            <a:pPr marL="1219181" indent="-1219181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sz="8533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43" y="3548852"/>
            <a:ext cx="2528602" cy="20914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1EE8A19-6968-4C81-B180-20FEF61ADEE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1138460" y="12686676"/>
            <a:ext cx="23748149" cy="1834925"/>
          </a:xfrm>
        </p:spPr>
        <p:txBody>
          <a:bodyPr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827" u="sng" dirty="0" err="1">
                <a:solidFill>
                  <a:srgbClr val="00B0F0"/>
                </a:solidFill>
              </a:rPr>
              <a:t>Web:piayiti.org</a:t>
            </a:r>
            <a:r>
              <a:rPr lang="en-US" sz="6827" u="sng" dirty="0">
                <a:solidFill>
                  <a:srgbClr val="00B0F0"/>
                </a:solidFill>
              </a:rPr>
              <a:t>: Haitian creole spiritual resources</a:t>
            </a:r>
            <a:endParaRPr lang="en-US" sz="6827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0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0"/>
    </mc:Choice>
    <mc:Fallback>
      <p:transition spd="slow" advTm="243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543" y="488721"/>
            <a:ext cx="23787947" cy="1300045"/>
          </a:xfrm>
        </p:spPr>
        <p:txBody>
          <a:bodyPr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40" u="sng" dirty="0">
                <a:solidFill>
                  <a:srgbClr val="0070C0"/>
                </a:solidFill>
              </a:rPr>
              <a:t>HOSPICE AND BEREAVEMENT</a:t>
            </a:r>
            <a:endParaRPr lang="en-US" sz="10240" dirty="0">
              <a:solidFill>
                <a:srgbClr val="0070C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82361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64722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47083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29444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11805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94166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76527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58889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9239" y="13369568"/>
            <a:ext cx="3520811" cy="873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8198"/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:a16="http://schemas.microsoft.com/office/drawing/2014/main" id="{5FC6C278-4035-446A-A94B-030E792FDDF5}"/>
              </a:ext>
            </a:extLst>
          </p:cNvPr>
          <p:cNvSpPr txBox="1"/>
          <p:nvPr/>
        </p:nvSpPr>
        <p:spPr>
          <a:xfrm>
            <a:off x="1991776" y="1841509"/>
            <a:ext cx="21982569" cy="12509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345" lvl="0" indent="-975345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6827" b="1" dirty="0"/>
              <a:t>We honor veterans’ program</a:t>
            </a:r>
            <a:endParaRPr lang="fr-FR" sz="6827" b="1" dirty="0"/>
          </a:p>
          <a:p>
            <a:pPr marL="975345" lvl="0" indent="-975345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6827" b="1" dirty="0"/>
              <a:t>Calls by Chaplains, Social Worker                                        and Bereavement Coordinator</a:t>
            </a:r>
            <a:endParaRPr lang="fr-FR" sz="6827" b="1" dirty="0"/>
          </a:p>
          <a:p>
            <a:pPr marL="975345" lvl="0" indent="-975345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6827" b="1" dirty="0"/>
              <a:t>We remember: Ritual at Interdisciplinary (IDT) meeting</a:t>
            </a:r>
            <a:endParaRPr lang="fr-FR" sz="6827" b="1" dirty="0"/>
          </a:p>
          <a:p>
            <a:pPr marL="975345" lvl="0" indent="-975345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6827" b="1" dirty="0"/>
              <a:t>Sympathies card signed by the team</a:t>
            </a:r>
            <a:endParaRPr lang="fr-FR" sz="6827" b="1" dirty="0"/>
          </a:p>
          <a:p>
            <a:pPr marL="975345" lvl="0" indent="-975345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6827" b="1" dirty="0"/>
              <a:t>Prayer shawl</a:t>
            </a:r>
            <a:endParaRPr lang="fr-FR" sz="6827" b="1" dirty="0"/>
          </a:p>
        </p:txBody>
      </p:sp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4"/>
    </mc:Choice>
    <mc:Fallback>
      <p:transition spd="slow" advTm="276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5AB74-F887-41CA-A5E8-432C60251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40" dirty="0">
                <a:solidFill>
                  <a:srgbClr val="0070C0"/>
                </a:solidFill>
              </a:rPr>
              <a:t>LOSS &amp; HOPE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D595DC-271D-40DC-81DB-9C69A187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82361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64722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47083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29444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11805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94166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76527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58889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14FDB2-40E9-4EE8-B021-CDA311F4EA40}"/>
              </a:ext>
            </a:extLst>
          </p:cNvPr>
          <p:cNvSpPr/>
          <p:nvPr/>
        </p:nvSpPr>
        <p:spPr>
          <a:xfrm>
            <a:off x="1768697" y="2877953"/>
            <a:ext cx="24256779" cy="1062171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1707"/>
              </a:spcAft>
            </a:pP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act of </a:t>
            </a:r>
            <a:r>
              <a:rPr lang="en-US" sz="5973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losing</a:t>
            </a: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there is something to be </a:t>
            </a:r>
            <a:r>
              <a:rPr lang="en-US" sz="5973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found</a:t>
            </a: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597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707"/>
              </a:spcAft>
            </a:pP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act of </a:t>
            </a:r>
            <a:r>
              <a:rPr lang="en-US" sz="5973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letting go</a:t>
            </a: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there is something to be </a:t>
            </a:r>
            <a:r>
              <a:rPr lang="en-US" sz="5973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grasped</a:t>
            </a: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97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707"/>
              </a:spcAft>
            </a:pP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act of saying “</a:t>
            </a:r>
            <a:r>
              <a:rPr lang="en-US" sz="5973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goodbye</a:t>
            </a: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”, there is a “</a:t>
            </a:r>
            <a:r>
              <a:rPr lang="en-US" sz="5973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hello</a:t>
            </a: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to be heard. </a:t>
            </a:r>
            <a:endParaRPr lang="en-US" sz="597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707"/>
              </a:spcAft>
            </a:pP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I believe </a:t>
            </a:r>
            <a:r>
              <a:rPr lang="en-US" sz="5973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living with loss </a:t>
            </a: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about </a:t>
            </a:r>
            <a:r>
              <a:rPr lang="en-US" sz="5973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beginnings</a:t>
            </a: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 well as </a:t>
            </a:r>
            <a:r>
              <a:rPr lang="en-US" sz="5973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endings</a:t>
            </a: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597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707"/>
              </a:spcAft>
            </a:pP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5973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grieving </a:t>
            </a: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a matter of </a:t>
            </a:r>
            <a:r>
              <a:rPr lang="en-US" sz="5973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life </a:t>
            </a: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than </a:t>
            </a:r>
            <a:r>
              <a:rPr lang="en-US" sz="5973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death</a:t>
            </a: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597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707"/>
              </a:spcAft>
            </a:pP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5973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growing</a:t>
            </a: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a matter of </a:t>
            </a:r>
            <a:r>
              <a:rPr lang="en-US" sz="5973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mind</a:t>
            </a: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5973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heart</a:t>
            </a: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5973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soul</a:t>
            </a: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more than of </a:t>
            </a:r>
            <a:r>
              <a:rPr lang="en-US" sz="5973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body</a:t>
            </a: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597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707"/>
              </a:spcAft>
            </a:pP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5973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loving</a:t>
            </a: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a matter of </a:t>
            </a:r>
            <a:r>
              <a:rPr lang="en-US" sz="5973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eternity</a:t>
            </a: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more than </a:t>
            </a:r>
            <a:r>
              <a:rPr lang="en-US" sz="5973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973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</a:t>
            </a: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97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707"/>
              </a:spcAft>
            </a:pP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Finally, I believe in the promising paradoxes of </a:t>
            </a:r>
            <a:r>
              <a:rPr lang="en-US" sz="5973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en-US" sz="597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97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1707"/>
              </a:spcAft>
            </a:pPr>
            <a:r>
              <a:rPr lang="en-US" sz="512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Affirmation for Those Who Have Lost - James E. Miller</a:t>
            </a:r>
            <a:endParaRPr lang="en-US" sz="512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794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9B0EC6D-03DD-4CEE-9979-34A964DCA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805" y="1"/>
            <a:ext cx="17466059" cy="3025030"/>
          </a:xfr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520" u="sng" dirty="0"/>
              <a:t>CHAPLAIN’S KIT DURING DISASTER/PANDEMIC</a:t>
            </a:r>
            <a:endParaRPr lang="en-US" sz="1152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-3772477" y="1300479"/>
            <a:ext cx="11308523" cy="12495917"/>
          </a:xfr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10F9F51E-A3D5-4726-BACE-D5CDD8A464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6044" y="2827130"/>
            <a:ext cx="19309299" cy="12071849"/>
          </a:xfr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0240" b="1" dirty="0">
                <a:solidFill>
                  <a:srgbClr val="00B050"/>
                </a:solidFill>
              </a:rPr>
              <a:t>HOPE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5973" dirty="0"/>
              <a:t>Be agents of hope in the process of dying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fr-FR" sz="5973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9387" b="1" dirty="0">
                <a:solidFill>
                  <a:srgbClr val="FFC000"/>
                </a:solidFill>
              </a:rPr>
              <a:t>FAITH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5973" dirty="0"/>
              <a:t>Explore the person’s identity or spirituality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fr-FR" sz="5973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9387" b="1" dirty="0">
                <a:solidFill>
                  <a:srgbClr val="FF0000"/>
                </a:solidFill>
              </a:rPr>
              <a:t>LOVE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5973" dirty="0"/>
              <a:t>Be proud of our profession – Advocate for our patients and for ourselves – Attract new people</a:t>
            </a:r>
            <a:endParaRPr lang="fr-FR" sz="5973" dirty="0"/>
          </a:p>
          <a:p>
            <a:endParaRPr lang="en-US" sz="5973" dirty="0"/>
          </a:p>
        </p:txBody>
      </p:sp>
    </p:spTree>
    <p:extLst>
      <p:ext uri="{BB962C8B-B14F-4D97-AF65-F5344CB8AC3E}">
        <p14:creationId xmlns:p14="http://schemas.microsoft.com/office/powerpoint/2010/main" val="292880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5"/>
    </mc:Choice>
    <mc:Fallback>
      <p:transition spd="slow" advTm="591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19900" y="-1922448"/>
            <a:ext cx="21005577" cy="165528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267" b="1" u="sng" dirty="0">
                <a:solidFill>
                  <a:srgbClr val="FF0000"/>
                </a:solidFill>
              </a:rPr>
              <a:t>Six Little Stories with Lots of Meaning</a:t>
            </a:r>
          </a:p>
          <a:p>
            <a:pPr algn="ctr"/>
            <a:r>
              <a:rPr lang="en-US" sz="4267" dirty="0"/>
              <a:t> </a:t>
            </a:r>
          </a:p>
          <a:p>
            <a:r>
              <a:rPr lang="en-US" sz="4267" dirty="0"/>
              <a:t>(1) Once all the villagers decided to pray for rain.   On the day of prayer, all the people gathered, but only one boy came with an umbrella. </a:t>
            </a:r>
            <a:r>
              <a:rPr lang="en-US" sz="4267" dirty="0">
                <a:solidFill>
                  <a:srgbClr val="FF9933"/>
                </a:solidFill>
              </a:rPr>
              <a:t>That is Faith</a:t>
            </a:r>
            <a:r>
              <a:rPr lang="en-US" sz="4267" dirty="0">
                <a:solidFill>
                  <a:srgbClr val="FFC000"/>
                </a:solidFill>
              </a:rPr>
              <a:t>. </a:t>
            </a:r>
          </a:p>
          <a:p>
            <a:endParaRPr lang="en-US" sz="4267" dirty="0"/>
          </a:p>
          <a:p>
            <a:r>
              <a:rPr lang="en-US" sz="4267" dirty="0"/>
              <a:t>(2) When you throw babies in the air, they laugh because they know you will catch them.  </a:t>
            </a:r>
            <a:r>
              <a:rPr lang="en-US" sz="4267" dirty="0">
                <a:solidFill>
                  <a:srgbClr val="FF9933"/>
                </a:solidFill>
              </a:rPr>
              <a:t>That is Trust. </a:t>
            </a:r>
          </a:p>
          <a:p>
            <a:endParaRPr lang="en-US" sz="4267" dirty="0"/>
          </a:p>
          <a:p>
            <a:r>
              <a:rPr lang="en-US" sz="4267" dirty="0"/>
              <a:t>(3) Every night we go to bed without any assurance of being alive the next morning, but we still set alarms.  </a:t>
            </a:r>
            <a:r>
              <a:rPr lang="en-US" sz="4267" dirty="0">
                <a:solidFill>
                  <a:srgbClr val="00B050"/>
                </a:solidFill>
              </a:rPr>
              <a:t>That is hope. </a:t>
            </a:r>
          </a:p>
          <a:p>
            <a:endParaRPr lang="en-US" sz="4267" dirty="0"/>
          </a:p>
          <a:p>
            <a:r>
              <a:rPr lang="en-US" sz="4267" dirty="0"/>
              <a:t>(4)   We plan big things for tomorrow in spite of zero knowledge of the future.  </a:t>
            </a:r>
            <a:r>
              <a:rPr lang="en-US" sz="4267" dirty="0">
                <a:solidFill>
                  <a:srgbClr val="00B050"/>
                </a:solidFill>
              </a:rPr>
              <a:t>That is Confidence. </a:t>
            </a:r>
          </a:p>
          <a:p>
            <a:endParaRPr lang="en-US" sz="4267" dirty="0"/>
          </a:p>
          <a:p>
            <a:r>
              <a:rPr lang="en-US" sz="4267" dirty="0"/>
              <a:t>(5) We are the world suffering, but still, we get married and have children.   </a:t>
            </a:r>
            <a:r>
              <a:rPr lang="en-US" sz="4267" dirty="0">
                <a:solidFill>
                  <a:srgbClr val="FF0000"/>
                </a:solidFill>
              </a:rPr>
              <a:t>That is love. </a:t>
            </a:r>
          </a:p>
          <a:p>
            <a:endParaRPr lang="en-US" sz="4267" dirty="0"/>
          </a:p>
          <a:p>
            <a:r>
              <a:rPr lang="en-US" sz="4267" dirty="0"/>
              <a:t>(6) On an old man’s shirt was written a sentence “I am not 80 years old; I am sweet 16 with 64 years of experience.”  </a:t>
            </a:r>
            <a:r>
              <a:rPr lang="en-US" sz="4267" dirty="0">
                <a:solidFill>
                  <a:srgbClr val="C00000"/>
                </a:solidFill>
              </a:rPr>
              <a:t>That is attitude.</a:t>
            </a:r>
          </a:p>
          <a:p>
            <a:r>
              <a:rPr lang="en-US" sz="4267" dirty="0"/>
              <a:t> 				</a:t>
            </a:r>
          </a:p>
          <a:p>
            <a:r>
              <a:rPr lang="en-US" sz="4267" dirty="0"/>
              <a:t>						Unknown author.</a:t>
            </a:r>
            <a:endParaRPr lang="fr-FR" sz="4267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680" y="2"/>
            <a:ext cx="8396578" cy="87641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4683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117807" y="309261"/>
            <a:ext cx="5423955" cy="23075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8198"/>
          </a:p>
        </p:txBody>
      </p:sp>
      <p:sp>
        <p:nvSpPr>
          <p:cNvPr id="3" name="Rectangle 2"/>
          <p:cNvSpPr/>
          <p:nvPr/>
        </p:nvSpPr>
        <p:spPr>
          <a:xfrm>
            <a:off x="11663378" y="2354822"/>
            <a:ext cx="13878383" cy="122755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520" b="1" dirty="0"/>
              <a:t>Faith, hope and love,</a:t>
            </a:r>
            <a:endParaRPr lang="fr-FR" sz="11520" dirty="0"/>
          </a:p>
          <a:p>
            <a:pPr algn="ctr"/>
            <a:r>
              <a:rPr lang="en-US" sz="11520" b="1" dirty="0"/>
              <a:t>Let these endure </a:t>
            </a:r>
          </a:p>
          <a:p>
            <a:pPr algn="ctr"/>
            <a:r>
              <a:rPr lang="en-US" sz="11520" b="1" dirty="0"/>
              <a:t>among you;</a:t>
            </a:r>
            <a:endParaRPr lang="fr-FR" sz="11520" dirty="0"/>
          </a:p>
          <a:p>
            <a:pPr algn="ctr"/>
            <a:r>
              <a:rPr lang="en-US" sz="11520" b="1" dirty="0"/>
              <a:t>And the greatest </a:t>
            </a:r>
          </a:p>
          <a:p>
            <a:pPr algn="ctr"/>
            <a:r>
              <a:rPr lang="en-US" sz="11520" b="1" dirty="0"/>
              <a:t>of these is love.</a:t>
            </a:r>
            <a:endParaRPr lang="fr-FR" sz="11520" dirty="0"/>
          </a:p>
          <a:p>
            <a:pPr algn="ctr"/>
            <a:r>
              <a:rPr lang="en-US" sz="11520" b="1" dirty="0"/>
              <a:t>The greatest of </a:t>
            </a:r>
          </a:p>
          <a:p>
            <a:pPr algn="ctr"/>
            <a:r>
              <a:rPr lang="en-US" sz="11520" b="1" dirty="0"/>
              <a:t>these is love.</a:t>
            </a:r>
            <a:endParaRPr lang="fr-FR" sz="11520" dirty="0"/>
          </a:p>
          <a:p>
            <a:endParaRPr lang="en-US" sz="8198" dirty="0"/>
          </a:p>
          <a:p>
            <a:r>
              <a:rPr lang="en-US" sz="8198" dirty="0"/>
              <a:t>                                                                          David Haas, 1992</a:t>
            </a:r>
            <a:endParaRPr lang="fr-FR" sz="8198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0" r="16890"/>
          <a:stretch>
            <a:fillRect/>
          </a:stretch>
        </p:blipFill>
        <p:spPr>
          <a:xfrm>
            <a:off x="1945152" y="1463041"/>
            <a:ext cx="10958859" cy="11045775"/>
          </a:xfrm>
        </p:spPr>
      </p:pic>
      <p:pic>
        <p:nvPicPr>
          <p:cNvPr id="6" name="Faith, Hope and Love (mp3cu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1227" y="12482495"/>
            <a:ext cx="1039708" cy="103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79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08"/>
    </mc:Choice>
    <mc:Fallback>
      <p:transition spd="slow" advTm="39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9" objId="2"/>
        <p14:playEvt time="36058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75" y="0"/>
            <a:ext cx="26009600" cy="14630400"/>
          </a:xfrm>
          <a:prstGeom prst="rect">
            <a:avLst/>
          </a:prstGeom>
          <a:solidFill>
            <a:srgbClr val="9F5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198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67" y="547286"/>
            <a:ext cx="24969216" cy="13579177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93155" y="12305502"/>
            <a:ext cx="13655040" cy="0"/>
          </a:xfrm>
          <a:prstGeom prst="line">
            <a:avLst/>
          </a:prstGeom>
          <a:ln>
            <a:solidFill>
              <a:srgbClr val="9F5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D877B1C-39EB-4ADF-820B-81158DB89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3832" y="9125026"/>
            <a:ext cx="21262848" cy="3328683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453" dirty="0">
                <a:solidFill>
                  <a:srgbClr val="9F5E4E"/>
                </a:solidFill>
              </a:rPr>
              <a:t>Homecare/Hospice Spiritual Care </a:t>
            </a:r>
            <a:br>
              <a:rPr lang="en-US" sz="10453" dirty="0">
                <a:solidFill>
                  <a:srgbClr val="9F5E4E"/>
                </a:solidFill>
              </a:rPr>
            </a:br>
            <a:r>
              <a:rPr lang="en-US" sz="10453" dirty="0">
                <a:solidFill>
                  <a:srgbClr val="9F5E4E"/>
                </a:solidFill>
              </a:rPr>
              <a:t>in the midst of a Pandemic…</a:t>
            </a:r>
          </a:p>
        </p:txBody>
      </p:sp>
      <p:pic>
        <p:nvPicPr>
          <p:cNvPr id="5" name="Picture 4" descr="A close up of a persons hand&#10;&#10;Description automatically generated">
            <a:extLst>
              <a:ext uri="{FF2B5EF4-FFF2-40B4-BE49-F238E27FC236}">
                <a16:creationId xmlns:a16="http://schemas.microsoft.com/office/drawing/2014/main" id="{95F571F5-1191-48D5-9B09-D28D60C04C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4" r="1" b="1"/>
          <a:stretch/>
        </p:blipFill>
        <p:spPr>
          <a:xfrm>
            <a:off x="536067" y="547286"/>
            <a:ext cx="24969216" cy="80304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DAF684-CBF6-4A14-9AC7-3AD1EEF705D9}"/>
              </a:ext>
            </a:extLst>
          </p:cNvPr>
          <p:cNvSpPr txBox="1"/>
          <p:nvPr/>
        </p:nvSpPr>
        <p:spPr>
          <a:xfrm>
            <a:off x="1725770" y="12376270"/>
            <a:ext cx="20361498" cy="1353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198" dirty="0"/>
              <a:t>Dr. Bethany Turner, MA, MC, EdD – May 2020</a:t>
            </a:r>
          </a:p>
        </p:txBody>
      </p:sp>
    </p:spTree>
    <p:extLst>
      <p:ext uri="{BB962C8B-B14F-4D97-AF65-F5344CB8AC3E}">
        <p14:creationId xmlns:p14="http://schemas.microsoft.com/office/powerpoint/2010/main" val="2993686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3412693" y="8321094"/>
            <a:ext cx="19117103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sz="72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Carolyn Richar MDiv., RN, CHPN</a:t>
            </a:r>
          </a:p>
          <a:p>
            <a:pPr marL="0" indent="0"/>
            <a:r>
              <a:rPr lang="en-US" sz="72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Chief Mission Officer</a:t>
            </a:r>
          </a:p>
          <a:p>
            <a:pPr marL="0" indent="0"/>
            <a:r>
              <a:rPr lang="en-US" sz="72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Capital Caring Health </a:t>
            </a:r>
            <a:endParaRPr sz="720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" name="Google Shape;54;p13">
            <a:extLst>
              <a:ext uri="{FF2B5EF4-FFF2-40B4-BE49-F238E27FC236}">
                <a16:creationId xmlns:a16="http://schemas.microsoft.com/office/drawing/2014/main" id="{C787B868-BCFF-488B-A225-1E3EDAE44EC8}"/>
              </a:ext>
            </a:extLst>
          </p:cNvPr>
          <p:cNvSpPr txBox="1">
            <a:spLocks/>
          </p:cNvSpPr>
          <p:nvPr/>
        </p:nvSpPr>
        <p:spPr>
          <a:xfrm>
            <a:off x="3462120" y="10858348"/>
            <a:ext cx="19117103" cy="377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endParaRPr lang="en-US" sz="360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" name="Picture 3" descr="logo">
            <a:hlinkClick r:id="rId3"/>
            <a:extLst>
              <a:ext uri="{FF2B5EF4-FFF2-40B4-BE49-F238E27FC236}">
                <a16:creationId xmlns:a16="http://schemas.microsoft.com/office/drawing/2014/main" id="{31C70CEB-FD14-4BD4-B095-856D9D66C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73" y="3736890"/>
            <a:ext cx="2018347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09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76" y="1"/>
            <a:ext cx="26009598" cy="14629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198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C85790-166F-4EDC-A0D1-54EEEE1C5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603" y="1826517"/>
            <a:ext cx="9729246" cy="2406545"/>
          </a:xfrm>
        </p:spPr>
        <p:txBody>
          <a:bodyPr anchor="ctr">
            <a:normAutofit fontScale="90000"/>
          </a:bodyPr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893" dirty="0"/>
              <a:t>Three Areas of Support- </a:t>
            </a:r>
            <a:br>
              <a:rPr lang="en-US" sz="7893" dirty="0"/>
            </a:br>
            <a:r>
              <a:rPr lang="en-US" sz="7893" dirty="0"/>
              <a:t>#</a:t>
            </a:r>
            <a:r>
              <a:rPr lang="en-US" sz="7893" dirty="0" err="1"/>
              <a:t>Inthistogether</a:t>
            </a:r>
            <a:endParaRPr lang="en-US" sz="7893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875" y="2311432"/>
            <a:ext cx="757751" cy="1436715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952244" rtl="0" eaLnBrk="1" latinLnBrk="0" hangingPunct="1">
                <a:defRPr sz="38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76122" algn="l" defTabSz="1952244" rtl="0" eaLnBrk="1" latinLnBrk="0" hangingPunct="1">
                <a:defRPr sz="38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52244" algn="l" defTabSz="1952244" rtl="0" eaLnBrk="1" latinLnBrk="0" hangingPunct="1">
                <a:defRPr sz="38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928366" algn="l" defTabSz="1952244" rtl="0" eaLnBrk="1" latinLnBrk="0" hangingPunct="1">
                <a:defRPr sz="38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904488" algn="l" defTabSz="1952244" rtl="0" eaLnBrk="1" latinLnBrk="0" hangingPunct="1">
                <a:defRPr sz="38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880610" algn="l" defTabSz="1952244" rtl="0" eaLnBrk="1" latinLnBrk="0" hangingPunct="1">
                <a:defRPr sz="38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856732" algn="l" defTabSz="1952244" rtl="0" eaLnBrk="1" latinLnBrk="0" hangingPunct="1">
                <a:defRPr sz="38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32854" algn="l" defTabSz="1952244" rtl="0" eaLnBrk="1" latinLnBrk="0" hangingPunct="1">
                <a:defRPr sz="38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808976" algn="l" defTabSz="1952244" rtl="0" eaLnBrk="1" latinLnBrk="0" hangingPunct="1">
                <a:defRPr sz="38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198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952244" rtl="0" eaLnBrk="1" latinLnBrk="0" hangingPunct="1">
                <a:defRPr sz="38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76122" algn="l" defTabSz="1952244" rtl="0" eaLnBrk="1" latinLnBrk="0" hangingPunct="1">
                <a:defRPr sz="38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52244" algn="l" defTabSz="1952244" rtl="0" eaLnBrk="1" latinLnBrk="0" hangingPunct="1">
                <a:defRPr sz="38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928366" algn="l" defTabSz="1952244" rtl="0" eaLnBrk="1" latinLnBrk="0" hangingPunct="1">
                <a:defRPr sz="38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904488" algn="l" defTabSz="1952244" rtl="0" eaLnBrk="1" latinLnBrk="0" hangingPunct="1">
                <a:defRPr sz="38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880610" algn="l" defTabSz="1952244" rtl="0" eaLnBrk="1" latinLnBrk="0" hangingPunct="1">
                <a:defRPr sz="38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856732" algn="l" defTabSz="1952244" rtl="0" eaLnBrk="1" latinLnBrk="0" hangingPunct="1">
                <a:defRPr sz="38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32854" algn="l" defTabSz="1952244" rtl="0" eaLnBrk="1" latinLnBrk="0" hangingPunct="1">
                <a:defRPr sz="38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808976" algn="l" defTabSz="1952244" rtl="0" eaLnBrk="1" latinLnBrk="0" hangingPunct="1">
                <a:defRPr sz="38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198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434723" y="4459880"/>
            <a:ext cx="9168384" cy="585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198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B9497-78D8-4530-BBBB-18F2FA160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6077" y="4971745"/>
            <a:ext cx="9726773" cy="8489781"/>
          </a:xfrm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67" dirty="0">
                <a:latin typeface="Arial Nova Light" panose="020B0604020202020204" pitchFamily="34" charset="0"/>
              </a:rPr>
              <a:t>Chaplain Self Care &amp; Resilience</a:t>
            </a:r>
          </a:p>
          <a:p>
            <a:r>
              <a:rPr lang="en-US" sz="4267" dirty="0">
                <a:latin typeface="Arial Nova Light" panose="020B0604020202020204" pitchFamily="34" charset="0"/>
              </a:rPr>
              <a:t>Staff Support</a:t>
            </a:r>
          </a:p>
          <a:p>
            <a:r>
              <a:rPr lang="en-US" sz="4267" dirty="0">
                <a:latin typeface="Arial Nova Light" panose="020B0604020202020204" pitchFamily="34" charset="0"/>
              </a:rPr>
              <a:t>Patient &amp; Family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837571" y="0"/>
            <a:ext cx="3187904" cy="1463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198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45603" y="1096221"/>
            <a:ext cx="12819981" cy="124470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198"/>
          </a:p>
        </p:txBody>
      </p:sp>
      <p:pic>
        <p:nvPicPr>
          <p:cNvPr id="5" name="Picture 4" descr="A picture containing person, woman, holding, lady&#10;&#10;Description automatically generated">
            <a:extLst>
              <a:ext uri="{FF2B5EF4-FFF2-40B4-BE49-F238E27FC236}">
                <a16:creationId xmlns:a16="http://schemas.microsoft.com/office/drawing/2014/main" id="{23AD5F10-ADD2-4023-B19D-716D1D7138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" r="4" b="1397"/>
          <a:stretch/>
        </p:blipFill>
        <p:spPr>
          <a:xfrm>
            <a:off x="12768489" y="1705285"/>
            <a:ext cx="11574208" cy="1121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89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F9F4B-A894-4270-8482-10B3EB7AC421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accent2">
                <a:lumMod val="75000"/>
              </a:schemeClr>
            </a:solidFill>
          </a:ln>
        </p:spPr>
        <p:txBody>
          <a:bodyPr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Chaplain Resilience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D45B3F-8A2A-4C27-AB9E-95BBD716E5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Challenges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1A11A6-B17A-424B-9FD1-8E02216EF2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Increase Work Load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Higher levels of Organizational Distress &amp; Increased Mortality</a:t>
            </a:r>
          </a:p>
          <a:p>
            <a:r>
              <a:rPr lang="en-US" dirty="0"/>
              <a:t>Increased Moral Distress </a:t>
            </a:r>
          </a:p>
          <a:p>
            <a:r>
              <a:rPr lang="en-US" dirty="0"/>
              <a:t>Work/Life Balance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Remote Work	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0AF23-A327-4B43-8078-30110D6CA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Solutions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32F229-09FE-4EA8-A52A-16DAAEB5ACF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Self Care- Sleep, Hydration, Exercise, Spiritual Practice</a:t>
            </a:r>
          </a:p>
          <a:p>
            <a:r>
              <a:rPr lang="en-US" dirty="0"/>
              <a:t>Resilience Training using name, claim, reframe &amp; PTG</a:t>
            </a:r>
          </a:p>
          <a:p>
            <a:r>
              <a:rPr lang="en-US" dirty="0"/>
              <a:t>Buddy System- Weekly Check-ins &amp; Weekly Team Debriefs </a:t>
            </a:r>
          </a:p>
          <a:p>
            <a:r>
              <a:rPr lang="en-US" dirty="0"/>
              <a:t>Rituals for Start/End Work- Hand washing, Scrubs, Burden Tree</a:t>
            </a:r>
          </a:p>
          <a:p>
            <a:r>
              <a:rPr lang="en-US" dirty="0"/>
              <a:t>Weekly Trainings/ Best Practice </a:t>
            </a:r>
            <a:r>
              <a:rPr lang="en-US" dirty="0" err="1"/>
              <a:t>Sharings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15A8115-C440-4884-B863-AA5EAEA647FD}"/>
              </a:ext>
            </a:extLst>
          </p:cNvPr>
          <p:cNvSpPr/>
          <p:nvPr/>
        </p:nvSpPr>
        <p:spPr>
          <a:xfrm>
            <a:off x="8720963" y="5583935"/>
            <a:ext cx="3681984" cy="41046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198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1A0B1B2-FC2F-4DF1-8C70-46A57ECE3416}"/>
              </a:ext>
            </a:extLst>
          </p:cNvPr>
          <p:cNvSpPr/>
          <p:nvPr/>
        </p:nvSpPr>
        <p:spPr>
          <a:xfrm>
            <a:off x="11330052" y="7205469"/>
            <a:ext cx="1900602" cy="41046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198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DC93202-4C76-47A1-836E-29F295DF4CC2}"/>
              </a:ext>
            </a:extLst>
          </p:cNvPr>
          <p:cNvSpPr/>
          <p:nvPr/>
        </p:nvSpPr>
        <p:spPr>
          <a:xfrm>
            <a:off x="10058010" y="8658691"/>
            <a:ext cx="2800107" cy="41046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198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014664A-9A53-4DA6-85E4-52235914F550}"/>
              </a:ext>
            </a:extLst>
          </p:cNvPr>
          <p:cNvSpPr/>
          <p:nvPr/>
        </p:nvSpPr>
        <p:spPr>
          <a:xfrm>
            <a:off x="7948804" y="9603228"/>
            <a:ext cx="4909314" cy="50868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198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CFCEC60-C124-405B-A0AF-BC1E6D47E4BE}"/>
              </a:ext>
            </a:extLst>
          </p:cNvPr>
          <p:cNvSpPr/>
          <p:nvPr/>
        </p:nvSpPr>
        <p:spPr>
          <a:xfrm>
            <a:off x="6998501" y="11247799"/>
            <a:ext cx="6184734" cy="50868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198"/>
          </a:p>
        </p:txBody>
      </p:sp>
      <p:pic>
        <p:nvPicPr>
          <p:cNvPr id="13" name="Picture 12" descr="A picture containing cup&#10;&#10;Description automatically generated">
            <a:extLst>
              <a:ext uri="{FF2B5EF4-FFF2-40B4-BE49-F238E27FC236}">
                <a16:creationId xmlns:a16="http://schemas.microsoft.com/office/drawing/2014/main" id="{2246343A-5F00-4D56-BF19-F52FA532F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779" y="365764"/>
            <a:ext cx="5931068" cy="444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68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F9138-B27E-42D7-B0C4-7ABD62500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423" y="975361"/>
            <a:ext cx="22671535" cy="1131147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Staff Support- Resilience</a:t>
            </a:r>
          </a:p>
        </p:txBody>
      </p:sp>
      <p:pic>
        <p:nvPicPr>
          <p:cNvPr id="6" name="Picture Placeholder 5" descr="A person standing on a beach&#10;&#10;Description automatically generated">
            <a:extLst>
              <a:ext uri="{FF2B5EF4-FFF2-40B4-BE49-F238E27FC236}">
                <a16:creationId xmlns:a16="http://schemas.microsoft.com/office/drawing/2014/main" id="{C0D244B1-8254-4322-9E5A-DA78F59C8E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xfrm>
            <a:off x="14783997" y="2557027"/>
            <a:ext cx="10326622" cy="815399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BBD41F-AC6C-48EE-A3A9-324A630A8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07423" y="2123442"/>
            <a:ext cx="11942575" cy="11939889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90" indent="-609590">
              <a:buFont typeface="Arial" panose="020B0604020202020204" pitchFamily="34" charset="0"/>
              <a:buChar char="•"/>
            </a:pPr>
            <a:r>
              <a:rPr lang="en-US" sz="3840" dirty="0"/>
              <a:t>Daily Reflections &amp; Teams Meetings started with quotes of inspiration</a:t>
            </a:r>
          </a:p>
          <a:p>
            <a:pPr marL="609590" indent="-609590">
              <a:buFont typeface="Arial" panose="020B0604020202020204" pitchFamily="34" charset="0"/>
              <a:buChar char="•"/>
            </a:pPr>
            <a:r>
              <a:rPr lang="en-US" sz="3840" dirty="0"/>
              <a:t>Rituals for Shift Changes</a:t>
            </a:r>
          </a:p>
          <a:p>
            <a:pPr marL="609590" indent="-609590">
              <a:buFont typeface="Arial" panose="020B0604020202020204" pitchFamily="34" charset="0"/>
              <a:buChar char="•"/>
            </a:pPr>
            <a:r>
              <a:rPr lang="en-US" sz="3840" dirty="0"/>
              <a:t>Midweek Teams Meeting Meditation &amp; Debrief Space</a:t>
            </a:r>
          </a:p>
          <a:p>
            <a:pPr marL="609590" indent="-609590">
              <a:buFont typeface="Arial" panose="020B0604020202020204" pitchFamily="34" charset="0"/>
              <a:buChar char="•"/>
            </a:pPr>
            <a:r>
              <a:rPr lang="en-US" sz="3840" dirty="0"/>
              <a:t>Intentional Outreach to Staff for Check-Ins &amp; Rounding with Managers for anyone they feel needs support… (“easier to apologize for overstepping than to regret not asking.”)</a:t>
            </a:r>
          </a:p>
          <a:p>
            <a:pPr marL="609590" indent="-609590">
              <a:buFont typeface="Arial" panose="020B0604020202020204" pitchFamily="34" charset="0"/>
              <a:buChar char="•"/>
            </a:pPr>
            <a:r>
              <a:rPr lang="en-US" sz="3840" dirty="0"/>
              <a:t>Honoring Truth, Affirming, Reframing</a:t>
            </a:r>
          </a:p>
          <a:p>
            <a:pPr marL="609590" indent="-609590">
              <a:buFont typeface="Arial" panose="020B0604020202020204" pitchFamily="34" charset="0"/>
              <a:buChar char="•"/>
            </a:pPr>
            <a:r>
              <a:rPr lang="en-US" sz="3840" dirty="0"/>
              <a:t>On Call 24/7 for support</a:t>
            </a:r>
          </a:p>
          <a:p>
            <a:pPr marL="609590" indent="-609590">
              <a:buFont typeface="Arial" panose="020B0604020202020204" pitchFamily="34" charset="0"/>
              <a:buChar char="•"/>
            </a:pPr>
            <a:r>
              <a:rPr lang="en-US" sz="3840" dirty="0"/>
              <a:t>Reframing the Role of Heroes…</a:t>
            </a:r>
            <a:r>
              <a:rPr lang="en-US" sz="3840" dirty="0">
                <a:cs typeface="Aharoni" panose="02010803020104030203" pitchFamily="2" charset="-79"/>
              </a:rPr>
              <a:t>”Every organism’s life is arguably a composition/ equation of intermittent acts of heroism to varying degrees, most often seamlessly blurring into reality.” Olivia </a:t>
            </a:r>
            <a:r>
              <a:rPr lang="en-US" sz="3840" dirty="0" err="1">
                <a:cs typeface="Aharoni" panose="02010803020104030203" pitchFamily="2" charset="-79"/>
              </a:rPr>
              <a:t>Efthimiou</a:t>
            </a:r>
            <a:r>
              <a:rPr lang="en-US" sz="3840" dirty="0">
                <a:cs typeface="Aharoni" panose="02010803020104030203" pitchFamily="2" charset="-79"/>
              </a:rPr>
              <a:t> </a:t>
            </a:r>
          </a:p>
          <a:p>
            <a:pPr marL="609590" indent="-609590">
              <a:buFont typeface="Arial" panose="020B0604020202020204" pitchFamily="34" charset="0"/>
              <a:buChar char="•"/>
            </a:pPr>
            <a:r>
              <a:rPr lang="en-US" sz="3840" dirty="0">
                <a:cs typeface="Aharoni" panose="02010803020104030203" pitchFamily="2" charset="-79"/>
              </a:rPr>
              <a:t>Trauma Informed Care &amp; PTG training…</a:t>
            </a:r>
          </a:p>
          <a:p>
            <a:pPr marL="609590" indent="-609590">
              <a:buFont typeface="Arial" panose="020B0604020202020204" pitchFamily="34" charset="0"/>
              <a:buChar char="•"/>
            </a:pPr>
            <a:r>
              <a:rPr lang="en-US" sz="3840" dirty="0">
                <a:cs typeface="Aharoni" panose="02010803020104030203" pitchFamily="2" charset="-79"/>
              </a:rPr>
              <a:t>Advocating for Self Care- 5 daily exhale activities…</a:t>
            </a:r>
          </a:p>
          <a:p>
            <a:pPr marL="609590" indent="-609590">
              <a:buFont typeface="Arial" panose="020B0604020202020204" pitchFamily="34" charset="0"/>
              <a:buChar char="•"/>
            </a:pPr>
            <a:r>
              <a:rPr lang="en-US" sz="3840" dirty="0">
                <a:cs typeface="Aharoni" panose="02010803020104030203" pitchFamily="2" charset="-79"/>
              </a:rPr>
              <a:t>Cultivating Gratitude &amp; Living in the Moment- What can I do today?</a:t>
            </a:r>
          </a:p>
          <a:p>
            <a:endParaRPr lang="en-US" sz="3840" dirty="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01238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46">
            <a:extLst>
              <a:ext uri="{FF2B5EF4-FFF2-40B4-BE49-F238E27FC236}">
                <a16:creationId xmlns:a16="http://schemas.microsoft.com/office/drawing/2014/main" id="{4314757E-050E-4610-A609-EA16A888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76" y="1"/>
            <a:ext cx="26009598" cy="14629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198"/>
          </a:p>
        </p:txBody>
      </p:sp>
      <p:sp>
        <p:nvSpPr>
          <p:cNvPr id="58" name="Rectangle 48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75" y="0"/>
            <a:ext cx="26009600" cy="4579874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198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C85790-166F-4EDC-A0D1-54EEEE1C5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8" y="2"/>
            <a:ext cx="10460489" cy="3394991"/>
          </a:xfrm>
        </p:spPr>
        <p:txBody>
          <a:bodyPr anchor="b">
            <a:normAutofit/>
          </a:bodyPr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680" b="1" dirty="0">
                <a:solidFill>
                  <a:srgbClr val="FFC000"/>
                </a:solidFill>
              </a:rPr>
              <a:t>Patient &amp; Family Care</a:t>
            </a:r>
            <a:br>
              <a:rPr lang="en-US" sz="7680" dirty="0"/>
            </a:br>
            <a:r>
              <a:rPr lang="en-US" sz="4693" dirty="0">
                <a:solidFill>
                  <a:schemeClr val="accent1">
                    <a:lumMod val="75000"/>
                  </a:schemeClr>
                </a:solidFill>
              </a:rPr>
              <a:t>Almost overnight, </a:t>
            </a:r>
            <a:r>
              <a:rPr lang="en-US" sz="4693" dirty="0" err="1">
                <a:solidFill>
                  <a:schemeClr val="accent1">
                    <a:lumMod val="75000"/>
                  </a:schemeClr>
                </a:solidFill>
              </a:rPr>
              <a:t>HomeCare</a:t>
            </a:r>
            <a:r>
              <a:rPr lang="en-US" sz="4693" dirty="0">
                <a:solidFill>
                  <a:schemeClr val="accent1">
                    <a:lumMod val="75000"/>
                  </a:schemeClr>
                </a:solidFill>
              </a:rPr>
              <a:t> &amp; Hospice transitioned to Telehealth due to COVID-19 </a:t>
            </a:r>
            <a:r>
              <a:rPr lang="en-US" sz="2987" dirty="0">
                <a:solidFill>
                  <a:schemeClr val="accent1">
                    <a:lumMod val="75000"/>
                  </a:schemeClr>
                </a:solidFill>
              </a:rPr>
              <a:t>(Infectious Control &amp; Resources)…</a:t>
            </a:r>
          </a:p>
        </p:txBody>
      </p:sp>
      <p:sp>
        <p:nvSpPr>
          <p:cNvPr id="60" name="Rectangle 50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26021" y="1217411"/>
            <a:ext cx="5451413" cy="36451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198"/>
          </a:p>
        </p:txBody>
      </p:sp>
      <p:pic>
        <p:nvPicPr>
          <p:cNvPr id="11" name="Picture 10" descr="A picture containing person, clothing, outdoor, cellphone&#10;&#10;Description automatically generated">
            <a:extLst>
              <a:ext uri="{FF2B5EF4-FFF2-40B4-BE49-F238E27FC236}">
                <a16:creationId xmlns:a16="http://schemas.microsoft.com/office/drawing/2014/main" id="{3DDD7DD4-146C-4872-A6D1-CA68182108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" r="-1" b="5322"/>
          <a:stretch/>
        </p:blipFill>
        <p:spPr>
          <a:xfrm>
            <a:off x="20521301" y="1587816"/>
            <a:ext cx="4598654" cy="29027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B9497-78D8-4530-BBBB-18F2FA160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407871"/>
            <a:ext cx="10303099" cy="9478426"/>
          </a:xfrm>
        </p:spPr>
        <p:txBody>
          <a:bodyPr anchor="t">
            <a:normAutofit fontScale="77500" lnSpcReduction="20000"/>
          </a:bodyPr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67" b="1" dirty="0">
                <a:latin typeface="Arial Nova Light" panose="020B0604020202020204" pitchFamily="34" charset="0"/>
              </a:rPr>
              <a:t>Outcomes- “necessity is the mother of invention”:</a:t>
            </a:r>
          </a:p>
          <a:p>
            <a:r>
              <a:rPr lang="en-US" sz="4267" dirty="0"/>
              <a:t>Increased # of Patients/ Families receptive to Spiritual</a:t>
            </a:r>
            <a:br>
              <a:rPr lang="en-US" sz="4267" dirty="0"/>
            </a:br>
            <a:r>
              <a:rPr lang="en-US" sz="4267" dirty="0"/>
              <a:t>  Care</a:t>
            </a:r>
          </a:p>
          <a:p>
            <a:r>
              <a:rPr lang="en-US" sz="4267" dirty="0"/>
              <a:t>Chaplains using Email, Text, Phone &amp; Video platforms to</a:t>
            </a:r>
            <a:br>
              <a:rPr lang="en-US" sz="4267" dirty="0"/>
            </a:br>
            <a:r>
              <a:rPr lang="en-US" sz="4267" dirty="0"/>
              <a:t>  support</a:t>
            </a:r>
          </a:p>
          <a:p>
            <a:r>
              <a:rPr lang="en-US" sz="4267" dirty="0"/>
              <a:t>Chaplains training pts &amp; families to use platforms- patient</a:t>
            </a:r>
            <a:br>
              <a:rPr lang="en-US" sz="4267" dirty="0"/>
            </a:br>
            <a:r>
              <a:rPr lang="en-US" sz="4267" dirty="0"/>
              <a:t>  response= dignity, gratitude &amp; less isolation</a:t>
            </a:r>
          </a:p>
          <a:p>
            <a:r>
              <a:rPr lang="en-US" sz="4267" dirty="0"/>
              <a:t>Increased sense of purpose &amp; connectedness-</a:t>
            </a:r>
            <a:br>
              <a:rPr lang="en-US" sz="4267" dirty="0"/>
            </a:br>
            <a:r>
              <a:rPr lang="en-US" sz="4267" dirty="0"/>
              <a:t>  #</a:t>
            </a:r>
            <a:r>
              <a:rPr lang="en-US" sz="4267" dirty="0" err="1"/>
              <a:t>allinthistogether</a:t>
            </a:r>
            <a:r>
              <a:rPr lang="en-US" sz="4267" dirty="0"/>
              <a:t> (Healthcare is Medical Practice- New</a:t>
            </a:r>
            <a:br>
              <a:rPr lang="en-US" sz="4267" dirty="0"/>
            </a:br>
            <a:r>
              <a:rPr lang="en-US" sz="4267" dirty="0"/>
              <a:t>  Innovations)</a:t>
            </a:r>
          </a:p>
          <a:p>
            <a:r>
              <a:rPr lang="en-US" sz="4267" dirty="0"/>
              <a:t>Increased frequency of visits</a:t>
            </a:r>
          </a:p>
          <a:p>
            <a:r>
              <a:rPr lang="en-US" sz="4267" dirty="0"/>
              <a:t>Increased list of community resources, especially</a:t>
            </a:r>
            <a:br>
              <a:rPr lang="en-US" sz="4267" dirty="0"/>
            </a:br>
            <a:r>
              <a:rPr lang="en-US" sz="4267" dirty="0"/>
              <a:t>  technology bible studies, groups, church services,</a:t>
            </a:r>
            <a:br>
              <a:rPr lang="en-US" sz="4267" dirty="0"/>
            </a:br>
            <a:r>
              <a:rPr lang="en-US" sz="4267" dirty="0"/>
              <a:t>  mindfulness meditations, Liquid Mind, </a:t>
            </a:r>
            <a:r>
              <a:rPr lang="en-US" sz="4267" dirty="0" err="1"/>
              <a:t>etc</a:t>
            </a:r>
            <a:endParaRPr lang="en-US" sz="4267" dirty="0"/>
          </a:p>
          <a:p>
            <a:r>
              <a:rPr lang="en-US" sz="4267" dirty="0"/>
              <a:t>Remote Rites &amp; Rituals- especially end of life &amp; funerals</a:t>
            </a:r>
          </a:p>
          <a:p>
            <a:r>
              <a:rPr lang="en-US" sz="4267" dirty="0"/>
              <a:t>Training Staff &amp; Family to help with Rituals</a:t>
            </a:r>
          </a:p>
          <a:p>
            <a:r>
              <a:rPr lang="en-US" sz="4267" dirty="0"/>
              <a:t>Historical Use of Little Brown Scapular</a:t>
            </a:r>
          </a:p>
          <a:p>
            <a:r>
              <a:rPr lang="en-US" sz="4267" dirty="0"/>
              <a:t>Elderly Wisdom opportunities- increased life review</a:t>
            </a:r>
          </a:p>
          <a:p>
            <a:r>
              <a:rPr lang="en-US" sz="4267" dirty="0"/>
              <a:t>Biggest Challenge is Human Touch- Learning to be</a:t>
            </a:r>
            <a:br>
              <a:rPr lang="en-US" sz="4267" dirty="0"/>
            </a:br>
            <a:r>
              <a:rPr lang="en-US" sz="4267" dirty="0"/>
              <a:t>  intentional with the tone of voice &amp; speak from the heart. </a:t>
            </a:r>
            <a:br>
              <a:rPr lang="en-US" sz="4267" dirty="0"/>
            </a:br>
            <a:r>
              <a:rPr lang="en-US" sz="4267" dirty="0"/>
              <a:t>  (Verbally check in about heard tone or tears inviting</a:t>
            </a:r>
            <a:br>
              <a:rPr lang="en-US" sz="4267" dirty="0"/>
            </a:br>
            <a:r>
              <a:rPr lang="en-US" sz="4267" dirty="0"/>
              <a:t>  patient or family to share meaning…)</a:t>
            </a:r>
          </a:p>
          <a:p>
            <a:endParaRPr lang="en-US" sz="3840" dirty="0">
              <a:latin typeface="Arial Nova Light" panose="020B0604020202020204" pitchFamily="34" charset="0"/>
            </a:endParaRPr>
          </a:p>
          <a:p>
            <a:endParaRPr lang="en-US" sz="3840" dirty="0">
              <a:latin typeface="Arial Nova Light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2110953" y="592879"/>
            <a:ext cx="1118413" cy="253085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198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335D5A6-AB7A-4677-8D44-034515D66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66025" y="1224312"/>
            <a:ext cx="9423750" cy="120210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198"/>
          </a:p>
        </p:txBody>
      </p:sp>
      <p:pic>
        <p:nvPicPr>
          <p:cNvPr id="8" name="Picture 7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F262A71C-D0DC-4B7E-9B68-E4A0E3DA46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4" r="15595" b="-3"/>
          <a:stretch/>
        </p:blipFill>
        <p:spPr>
          <a:xfrm>
            <a:off x="10815764" y="1708549"/>
            <a:ext cx="8423569" cy="11052602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0BB19363-8354-4E75-A15C-A08F75517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26021" y="5408816"/>
            <a:ext cx="5451413" cy="36451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198"/>
          </a:p>
        </p:txBody>
      </p:sp>
      <p:pic>
        <p:nvPicPr>
          <p:cNvPr id="6" name="Picture 5" descr="A person sitting on a bed&#10;&#10;Description automatically generated">
            <a:extLst>
              <a:ext uri="{FF2B5EF4-FFF2-40B4-BE49-F238E27FC236}">
                <a16:creationId xmlns:a16="http://schemas.microsoft.com/office/drawing/2014/main" id="{B3FEC129-1088-41C9-8E35-D50E8C2F68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1" r="-6" b="27012"/>
          <a:stretch/>
        </p:blipFill>
        <p:spPr>
          <a:xfrm>
            <a:off x="20521305" y="5780480"/>
            <a:ext cx="4598654" cy="2909069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163034" y="13081369"/>
            <a:ext cx="1118413" cy="3250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198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D9447A0-3CF5-49EA-9798-9781F09D6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26021" y="9600221"/>
            <a:ext cx="5451413" cy="36451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198"/>
          </a:p>
        </p:txBody>
      </p:sp>
      <p:pic>
        <p:nvPicPr>
          <p:cNvPr id="17" name="Picture 16" descr="A person sitting in a chair talking on a cell phone&#10;&#10;Description automatically generated">
            <a:extLst>
              <a:ext uri="{FF2B5EF4-FFF2-40B4-BE49-F238E27FC236}">
                <a16:creationId xmlns:a16="http://schemas.microsoft.com/office/drawing/2014/main" id="{37FECD48-F6DF-4C47-8DD7-F58D8659CD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433"/>
          <a:stretch/>
        </p:blipFill>
        <p:spPr>
          <a:xfrm>
            <a:off x="20521301" y="9970626"/>
            <a:ext cx="4598654" cy="290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87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3500759" y="8882597"/>
            <a:ext cx="19117103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endParaRPr lang="en-US" sz="720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indent="0"/>
            <a:r>
              <a:rPr lang="en-US" sz="8000" b="1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WHAT ARE YOUR THOUGHTS? IDEAS? QUESTIONS?</a:t>
            </a:r>
            <a:endParaRPr sz="8000" b="1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0879" y="1281142"/>
            <a:ext cx="14979587" cy="6810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8020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3462122" y="9475025"/>
            <a:ext cx="19117103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sz="72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Chaplaincyinnovation.org</a:t>
            </a:r>
          </a:p>
          <a:p>
            <a:pPr marL="0" indent="0"/>
            <a:r>
              <a:rPr lang="en-US" sz="72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@</a:t>
            </a:r>
            <a:r>
              <a:rPr lang="en-US" sz="72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chaplainlab</a:t>
            </a:r>
            <a:endParaRPr lang="en-US" sz="720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indent="0"/>
            <a:r>
              <a:rPr lang="en-US" sz="72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fb.com/</a:t>
            </a:r>
            <a:r>
              <a:rPr lang="en-US" sz="72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chaplainlab</a:t>
            </a:r>
            <a:endParaRPr sz="720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0879" y="1281142"/>
            <a:ext cx="14979587" cy="6810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7935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8FBBC-F3BA-4893-AE09-EA09B0EC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885" y="5655290"/>
            <a:ext cx="23437215" cy="2438400"/>
          </a:xfrm>
        </p:spPr>
        <p:txBody>
          <a:bodyPr/>
          <a:lstStyle/>
          <a:p>
            <a:pPr algn="ctr"/>
            <a:r>
              <a:rPr lang="en-US" dirty="0"/>
              <a:t>John Tastad, SCC</a:t>
            </a:r>
            <a:br>
              <a:rPr lang="en-US" dirty="0"/>
            </a:br>
            <a:r>
              <a:rPr lang="en-US" dirty="0"/>
              <a:t>Coordinator, Spiritual Support Services</a:t>
            </a:r>
            <a:br>
              <a:rPr lang="en-US" dirty="0"/>
            </a:br>
            <a:r>
              <a:rPr lang="en-US" dirty="0"/>
              <a:t>Sharp </a:t>
            </a:r>
            <a:r>
              <a:rPr lang="en-US" dirty="0" err="1"/>
              <a:t>HospiceCare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67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96785" y="350118"/>
            <a:ext cx="11643164" cy="1974515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solidFill>
              <a:srgbClr val="000000">
                <a:lumMod val="95000"/>
                <a:lumOff val="5000"/>
              </a:srgb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2602931" rtl="0" eaLnBrk="1" latinLnBrk="0" hangingPunct="1">
              <a:defRPr sz="5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01466" algn="l" defTabSz="2602931" rtl="0" eaLnBrk="1" latinLnBrk="0" hangingPunct="1">
              <a:defRPr sz="5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02931" algn="l" defTabSz="2602931" rtl="0" eaLnBrk="1" latinLnBrk="0" hangingPunct="1">
              <a:defRPr sz="5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04397" algn="l" defTabSz="2602931" rtl="0" eaLnBrk="1" latinLnBrk="0" hangingPunct="1">
              <a:defRPr sz="5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05862" algn="l" defTabSz="2602931" rtl="0" eaLnBrk="1" latinLnBrk="0" hangingPunct="1">
              <a:defRPr sz="5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507328" algn="l" defTabSz="2602931" rtl="0" eaLnBrk="1" latinLnBrk="0" hangingPunct="1">
              <a:defRPr sz="5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808793" algn="l" defTabSz="2602931" rtl="0" eaLnBrk="1" latinLnBrk="0" hangingPunct="1">
              <a:defRPr sz="5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10259" algn="l" defTabSz="2602931" rtl="0" eaLnBrk="1" latinLnBrk="0" hangingPunct="1">
              <a:defRPr sz="5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11724" algn="l" defTabSz="2602931" rtl="0" eaLnBrk="1" latinLnBrk="0" hangingPunct="1">
              <a:defRPr sz="5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7534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5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455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Spiritual Care</a:t>
            </a:r>
            <a:r>
              <a:rPr kumimoji="0" lang="en-US" sz="455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Team at Sharp HospiceCare</a:t>
            </a:r>
            <a:r>
              <a:rPr kumimoji="0" lang="en-US" sz="4551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455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defTabSz="97534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8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Daily Support at IDT AM Call-In Huddle</a:t>
            </a:r>
          </a:p>
          <a:p>
            <a:pPr marR="0" lvl="0" defTabSz="97534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84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Innovative Visit Formats</a:t>
            </a:r>
            <a:r>
              <a:rPr lang="en-US" sz="384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2010" y="9482668"/>
            <a:ext cx="5584353" cy="4192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21299999" rev="5400000"/>
            </a:camera>
            <a:lightRig rig="threePt" dir="t"/>
          </a:scene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2308" y="3846638"/>
            <a:ext cx="3917178" cy="5222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3316" y="884082"/>
            <a:ext cx="3871929" cy="5162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919" y="9100527"/>
            <a:ext cx="4239636" cy="5485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89581" y="7098455"/>
            <a:ext cx="4294736" cy="57144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1718" y="3465368"/>
            <a:ext cx="5288232" cy="3971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95735" y="6664961"/>
            <a:ext cx="5746634" cy="4320464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32655" y="596053"/>
            <a:ext cx="5814005" cy="4368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8893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80000">
            <a:off x="1928340" y="4271523"/>
            <a:ext cx="5969442" cy="7679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223" y="1256048"/>
            <a:ext cx="10255698" cy="788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00000">
            <a:off x="18329903" y="5294566"/>
            <a:ext cx="5965605" cy="7399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222251" y="632289"/>
            <a:ext cx="5296023" cy="967829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solidFill>
              <a:srgbClr val="000000">
                <a:lumMod val="95000"/>
                <a:lumOff val="5000"/>
              </a:srgb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2602931" rtl="0" eaLnBrk="1" latinLnBrk="0" hangingPunct="1">
              <a:defRPr sz="5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01466" algn="l" defTabSz="2602931" rtl="0" eaLnBrk="1" latinLnBrk="0" hangingPunct="1">
              <a:defRPr sz="5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02931" algn="l" defTabSz="2602931" rtl="0" eaLnBrk="1" latinLnBrk="0" hangingPunct="1">
              <a:defRPr sz="5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04397" algn="l" defTabSz="2602931" rtl="0" eaLnBrk="1" latinLnBrk="0" hangingPunct="1">
              <a:defRPr sz="5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05862" algn="l" defTabSz="2602931" rtl="0" eaLnBrk="1" latinLnBrk="0" hangingPunct="1">
              <a:defRPr sz="5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507328" algn="l" defTabSz="2602931" rtl="0" eaLnBrk="1" latinLnBrk="0" hangingPunct="1">
              <a:defRPr sz="5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808793" algn="l" defTabSz="2602931" rtl="0" eaLnBrk="1" latinLnBrk="0" hangingPunct="1">
              <a:defRPr sz="5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10259" algn="l" defTabSz="2602931" rtl="0" eaLnBrk="1" latinLnBrk="0" hangingPunct="1">
              <a:defRPr sz="5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11724" algn="l" defTabSz="2602931" rtl="0" eaLnBrk="1" latinLnBrk="0" hangingPunct="1">
              <a:defRPr sz="5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7534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Staff Support </a:t>
            </a:r>
          </a:p>
        </p:txBody>
      </p:sp>
    </p:spTree>
    <p:extLst>
      <p:ext uri="{BB962C8B-B14F-4D97-AF65-F5344CB8AC3E}">
        <p14:creationId xmlns:p14="http://schemas.microsoft.com/office/powerpoint/2010/main" val="3554290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16355" y="632290"/>
            <a:ext cx="23842133" cy="1055354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solidFill>
              <a:srgbClr val="000000">
                <a:lumMod val="95000"/>
                <a:lumOff val="5000"/>
              </a:srgb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2602931" rtl="0" eaLnBrk="1" latinLnBrk="0" hangingPunct="1">
              <a:defRPr sz="5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01466" algn="l" defTabSz="2602931" rtl="0" eaLnBrk="1" latinLnBrk="0" hangingPunct="1">
              <a:defRPr sz="5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02931" algn="l" defTabSz="2602931" rtl="0" eaLnBrk="1" latinLnBrk="0" hangingPunct="1">
              <a:defRPr sz="5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04397" algn="l" defTabSz="2602931" rtl="0" eaLnBrk="1" latinLnBrk="0" hangingPunct="1">
              <a:defRPr sz="5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05862" algn="l" defTabSz="2602931" rtl="0" eaLnBrk="1" latinLnBrk="0" hangingPunct="1">
              <a:defRPr sz="5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507328" algn="l" defTabSz="2602931" rtl="0" eaLnBrk="1" latinLnBrk="0" hangingPunct="1">
              <a:defRPr sz="5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808793" algn="l" defTabSz="2602931" rtl="0" eaLnBrk="1" latinLnBrk="0" hangingPunct="1">
              <a:defRPr sz="5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10259" algn="l" defTabSz="2602931" rtl="0" eaLnBrk="1" latinLnBrk="0" hangingPunct="1">
              <a:defRPr sz="5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11724" algn="l" defTabSz="2602931" rtl="0" eaLnBrk="1" latinLnBrk="0" hangingPunct="1">
              <a:defRPr sz="5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7534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258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Cards and Seeds to Hospice and Home-Based Palliative Care Patients</a:t>
            </a:r>
            <a:endParaRPr kumimoji="0" lang="en-US" sz="6258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263" y="2546773"/>
            <a:ext cx="11419526" cy="112410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7030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FF0EFE-C50F-44EB-8978-B97795477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85640" y="8494141"/>
            <a:ext cx="13242387" cy="873124"/>
          </a:xfrm>
        </p:spPr>
        <p:txBody>
          <a:bodyPr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/>
              <a:t>MARIE PHILOMÈNE PÉAN, </a:t>
            </a:r>
            <a:r>
              <a:rPr lang="fr-FR" b="1" dirty="0" err="1"/>
              <a:t>dMin</a:t>
            </a:r>
            <a:r>
              <a:rPr lang="fr-FR" b="1" dirty="0"/>
              <a:t>., BCC.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3334896" y="2331349"/>
            <a:ext cx="4142302" cy="25930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8198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2" r="21852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8EF7BD-FE81-4B20-8DC5-0B3EB736F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20305" y="1725637"/>
            <a:ext cx="16853711" cy="6573378"/>
          </a:xfrm>
        </p:spPr>
        <p:txBody>
          <a:bodyPr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Hospice chaplaincy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     in the age of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covid-19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3763" y="10114264"/>
            <a:ext cx="6706142" cy="3772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3558376" y="9040841"/>
            <a:ext cx="7015089" cy="131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8198"/>
          </a:p>
        </p:txBody>
      </p:sp>
    </p:spTree>
    <p:extLst>
      <p:ext uri="{BB962C8B-B14F-4D97-AF65-F5344CB8AC3E}">
        <p14:creationId xmlns:p14="http://schemas.microsoft.com/office/powerpoint/2010/main" val="3737989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7"/>
    </mc:Choice>
    <mc:Fallback>
      <p:transition spd="slow" advTm="559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8254" y="689889"/>
            <a:ext cx="15393504" cy="131792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Lef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520" b="1" dirty="0">
                <a:solidFill>
                  <a:schemeClr val="tx1"/>
                </a:solidFill>
              </a:rPr>
              <a:t>What are the best practices </a:t>
            </a:r>
          </a:p>
          <a:p>
            <a:pPr algn="ctr"/>
            <a:r>
              <a:rPr lang="en-US" sz="11520" b="1" dirty="0">
                <a:solidFill>
                  <a:schemeClr val="tx1"/>
                </a:solidFill>
              </a:rPr>
              <a:t>that Hospice Chaplains bring to the team, patients/families, during </a:t>
            </a:r>
          </a:p>
          <a:p>
            <a:pPr algn="ctr"/>
            <a:r>
              <a:rPr lang="en-US" sz="11520" b="1" dirty="0">
                <a:solidFill>
                  <a:schemeClr val="tx1"/>
                </a:solidFill>
              </a:rPr>
              <a:t>Covid-19 crisis?</a:t>
            </a:r>
            <a:endParaRPr lang="fr-FR" sz="11520" b="1" dirty="0">
              <a:solidFill>
                <a:schemeClr val="tx1"/>
              </a:solidFill>
            </a:endParaRP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6718"/>
          <a:stretch>
            <a:fillRect/>
          </a:stretch>
        </p:blipFill>
        <p:spPr>
          <a:xfrm>
            <a:off x="1626973" y="2469617"/>
            <a:ext cx="9619797" cy="9619797"/>
          </a:xfrm>
        </p:spPr>
      </p:pic>
    </p:spTree>
    <p:extLst>
      <p:ext uri="{BB962C8B-B14F-4D97-AF65-F5344CB8AC3E}">
        <p14:creationId xmlns:p14="http://schemas.microsoft.com/office/powerpoint/2010/main" val="316717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6"/>
    </mc:Choice>
    <mc:Fallback>
      <p:transition spd="slow" advTm="373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58" y="1210655"/>
            <a:ext cx="18053357" cy="2827868"/>
          </a:xfrm>
        </p:spPr>
        <p:txBody>
          <a:bodyPr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680" u="sng" dirty="0">
                <a:solidFill>
                  <a:srgbClr val="0070C0"/>
                </a:solidFill>
              </a:rPr>
              <a:t>A CHAPLAIN’S JOURNEY WITH COVID-19</a:t>
            </a:r>
            <a:br>
              <a:rPr lang="fr-FR" sz="5973" dirty="0"/>
            </a:br>
            <a:r>
              <a:rPr lang="en-US" sz="5120" dirty="0">
                <a:solidFill>
                  <a:srgbClr val="FF0000"/>
                </a:solidFill>
              </a:rPr>
              <a:t>Reasons to sign up for Hospice</a:t>
            </a:r>
            <a:br>
              <a:rPr lang="fr-FR" sz="8533" dirty="0"/>
            </a:br>
            <a:br>
              <a:rPr lang="en-US" sz="5973" dirty="0"/>
            </a:br>
            <a:endParaRPr lang="en-US" sz="8533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829" y="2600960"/>
            <a:ext cx="23937779" cy="12029440"/>
          </a:xfrm>
        </p:spPr>
        <p:txBody>
          <a:bodyPr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5973" dirty="0"/>
              <a:t>Frequent hospitalizations or trips to the ER</a:t>
            </a:r>
            <a:endParaRPr lang="fr-FR" sz="5973" dirty="0"/>
          </a:p>
          <a:p>
            <a:pPr lvl="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5973" dirty="0"/>
              <a:t>Frequent or reoccurring infections</a:t>
            </a:r>
            <a:endParaRPr lang="fr-FR" sz="5973" dirty="0"/>
          </a:p>
          <a:p>
            <a:pPr lvl="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5973" dirty="0"/>
              <a:t>Reduced desire to eat, leading to significant weight loss                               and changes in body composition</a:t>
            </a:r>
            <a:endParaRPr lang="fr-FR" sz="5973" dirty="0"/>
          </a:p>
          <a:p>
            <a:pPr lvl="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5973" dirty="0"/>
              <a:t>Rapid decline in health over past six months,                                                 even with aggressive medical treatments</a:t>
            </a:r>
            <a:endParaRPr lang="fr-FR" sz="5973" dirty="0"/>
          </a:p>
          <a:p>
            <a:pPr lvl="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5973" dirty="0"/>
              <a:t>Uncontrolled pain, shortness of breath, nausea or vomiting</a:t>
            </a:r>
            <a:endParaRPr lang="fr-FR" sz="5973" dirty="0"/>
          </a:p>
          <a:p>
            <a:pPr lvl="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5973" dirty="0"/>
              <a:t>Decreasing alertness, withdrawal, increased sleeping or mental confusion</a:t>
            </a:r>
            <a:endParaRPr lang="fr-FR" sz="5973" dirty="0"/>
          </a:p>
          <a:p>
            <a:pPr lvl="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5973" dirty="0"/>
              <a:t>Inability to perform tasks of daily living, such as eating, walking, using the bathroom, personal cleaning or getting dressed</a:t>
            </a:r>
            <a:endParaRPr lang="fr-FR" sz="5973" dirty="0"/>
          </a:p>
          <a:p>
            <a:pPr lvl="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5973" dirty="0"/>
              <a:t>Decision to focus on quality of life, instead of aggressive treatments.</a:t>
            </a:r>
            <a:endParaRPr lang="fr-FR" sz="5973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987" i="1" dirty="0" err="1"/>
              <a:t>Compassus</a:t>
            </a:r>
            <a:r>
              <a:rPr lang="en-US" sz="2987" i="1" dirty="0"/>
              <a:t> website: </a:t>
            </a:r>
            <a:r>
              <a:rPr lang="en-US" sz="2987" i="1" u="sng" dirty="0">
                <a:hlinkClick r:id="rId3"/>
              </a:rPr>
              <a:t>https://www.compassus.com/for-caregivers/signs-it-may-be-time-for-hospice</a:t>
            </a:r>
            <a:endParaRPr lang="fr-FR" sz="2987" dirty="0"/>
          </a:p>
          <a:p>
            <a:pPr marL="0" indent="0">
              <a:buNone/>
            </a:pPr>
            <a:endParaRPr lang="en-US" sz="2133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82361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64722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47083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29444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11805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94166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76527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58889" algn="l" defTabSz="4164722" rtl="0" eaLnBrk="1" latinLnBrk="0" hangingPunct="1">
              <a:defRPr sz="8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6505" y="13226833"/>
            <a:ext cx="4234490" cy="1403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612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224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2836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04488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80610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56732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32854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808976" algn="l" defTabSz="1952244" rtl="0" eaLnBrk="1" latinLnBrk="0" hangingPunct="1">
              <a:defRPr sz="38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8198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022"/>
          <a:stretch>
            <a:fillRect/>
          </a:stretch>
        </p:blipFill>
        <p:spPr>
          <a:xfrm>
            <a:off x="22348536" y="307918"/>
            <a:ext cx="3676937" cy="1501446"/>
          </a:xfrm>
        </p:spPr>
      </p:pic>
    </p:spTree>
    <p:extLst>
      <p:ext uri="{BB962C8B-B14F-4D97-AF65-F5344CB8AC3E}">
        <p14:creationId xmlns:p14="http://schemas.microsoft.com/office/powerpoint/2010/main" val="433561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2"/>
    </mc:Choice>
    <mc:Fallback>
      <p:transition spd="slow" advTm="4762"/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Sharp Theme">
      <a:dk1>
        <a:srgbClr val="634B39"/>
      </a:dk1>
      <a:lt1>
        <a:sysClr val="window" lastClr="FFFFFF"/>
      </a:lt1>
      <a:dk2>
        <a:srgbClr val="98627F"/>
      </a:dk2>
      <a:lt2>
        <a:srgbClr val="FFFFFF"/>
      </a:lt2>
      <a:accent1>
        <a:srgbClr val="4096AF"/>
      </a:accent1>
      <a:accent2>
        <a:srgbClr val="A0869E"/>
      </a:accent2>
      <a:accent3>
        <a:srgbClr val="96A558"/>
      </a:accent3>
      <a:accent4>
        <a:srgbClr val="E39665"/>
      </a:accent4>
      <a:accent5>
        <a:srgbClr val="E6C94F"/>
      </a:accent5>
      <a:accent6>
        <a:srgbClr val="999999"/>
      </a:accent6>
      <a:hlink>
        <a:srgbClr val="1A338A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10000"/>
          </a:lnSpc>
          <a:defRPr sz="1600">
            <a:solidFill>
              <a:schemeClr val="bg1"/>
            </a:solidFill>
            <a:latin typeface="Arial"/>
            <a:cs typeface="Arial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4076243_Blue spheres presentation_RVA_v5" id="{E4C0B511-76E7-4C07-AFEA-8FEA0A5A8C84}" vid="{3A463146-28EF-4F73-B63C-03710F66E2A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1579</Words>
  <Application>Microsoft Office PowerPoint</Application>
  <PresentationFormat>Custom</PresentationFormat>
  <Paragraphs>192</Paragraphs>
  <Slides>25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Wingdings</vt:lpstr>
      <vt:lpstr>Corbel</vt:lpstr>
      <vt:lpstr>Arial Nova Light</vt:lpstr>
      <vt:lpstr>Calibri Light</vt:lpstr>
      <vt:lpstr>Source Sans Pro</vt:lpstr>
      <vt:lpstr>Calibri</vt:lpstr>
      <vt:lpstr>Simple Light</vt:lpstr>
      <vt:lpstr>Default Theme</vt:lpstr>
      <vt:lpstr>Office Theme</vt:lpstr>
      <vt:lpstr>Office Theme</vt:lpstr>
      <vt:lpstr>PowerPoint Presentation</vt:lpstr>
      <vt:lpstr>PowerPoint Presentation</vt:lpstr>
      <vt:lpstr>John Tastad, SCC Coordinator, Spiritual Support Services Sharp HospiceCare</vt:lpstr>
      <vt:lpstr>PowerPoint Presentation</vt:lpstr>
      <vt:lpstr>PowerPoint Presentation</vt:lpstr>
      <vt:lpstr>PowerPoint Presentation</vt:lpstr>
      <vt:lpstr>Hospice chaplaincy        in the age of   covid-19</vt:lpstr>
      <vt:lpstr>PowerPoint Presentation</vt:lpstr>
      <vt:lpstr>A CHAPLAIN’S JOURNEY WITH COVID-19 Reasons to sign up for Hospice  </vt:lpstr>
      <vt:lpstr> MINISTRY OF PRESENCE </vt:lpstr>
      <vt:lpstr>CALL FOR PPE  (Personal Protective Equipment)</vt:lpstr>
      <vt:lpstr>Natural Protection</vt:lpstr>
      <vt:lpstr>PowerPoint Presentation</vt:lpstr>
      <vt:lpstr>HOSPICE AND BEREAVEMENT</vt:lpstr>
      <vt:lpstr>LOSS &amp; HOPE</vt:lpstr>
      <vt:lpstr>CHAPLAIN’S KIT DURING DISASTER/PANDEMIC</vt:lpstr>
      <vt:lpstr>PowerPoint Presentation</vt:lpstr>
      <vt:lpstr>PowerPoint Presentation</vt:lpstr>
      <vt:lpstr>Homecare/Hospice Spiritual Care  in the midst of a Pandemic…</vt:lpstr>
      <vt:lpstr>Three Areas of Support-  #Inthistogether</vt:lpstr>
      <vt:lpstr>Chaplain Resilience</vt:lpstr>
      <vt:lpstr>Staff Support- Resilience</vt:lpstr>
      <vt:lpstr>Patient &amp; Family Care Almost overnight, HomeCare &amp; Hospice transitioned to Telehealth due to COVID-19 (Infectious Control &amp; Resources)…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Skaggs</dc:creator>
  <cp:lastModifiedBy> </cp:lastModifiedBy>
  <cp:revision>8</cp:revision>
  <dcterms:modified xsi:type="dcterms:W3CDTF">2020-05-05T23:14:42Z</dcterms:modified>
</cp:coreProperties>
</file>